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684" y="228"/>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smtClean="0">
                <a:solidFill>
                  <a:schemeClr val="tx1"/>
                </a:solidFill>
              </a:rPr>
              <a:t>Mahalakshmi.S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au510421205022</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www.w3.org/XML/1998/namespace"/>
    <ds:schemaRef ds:uri="9162bd5b-4ed9-4da3-b376-05204580ba3f"/>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purl.org/dc/elements/1.1/"/>
    <ds:schemaRef ds:uri="c0fa2617-96bd-425d-8578-e93563fe37c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99</TotalTime>
  <Words>1563</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12</cp:revision>
  <dcterms:modified xsi:type="dcterms:W3CDTF">2024-04-12T06:26:49Z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