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98D"/>
    <a:srgbClr val="7698D4"/>
    <a:srgbClr val="D7D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>
        <p:scale>
          <a:sx n="66" d="100"/>
          <a:sy n="66" d="100"/>
        </p:scale>
        <p:origin x="1253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BD8C15-0F25-4167-A95E-B8C0B1220EE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52A70EA8-AE67-4A5A-8620-5F2434D8130D}">
      <dgm:prSet phldrT="[نص]"/>
      <dgm:spPr/>
      <dgm:t>
        <a:bodyPr/>
        <a:lstStyle/>
        <a:p>
          <a:pPr rtl="1"/>
          <a:r>
            <a:rPr lang="ar-SA" b="0" i="0" dirty="0"/>
            <a:t>مسار الإلكترونيات والقوى الكهربائية</a:t>
          </a:r>
          <a:endParaRPr lang="ar-SA" dirty="0"/>
        </a:p>
      </dgm:t>
    </dgm:pt>
    <dgm:pt modelId="{F50EE426-F301-4B00-9FF8-E215CA8B2DB6}" type="parTrans" cxnId="{10BE5408-7C23-4383-8AAF-3D8EDBAAC937}">
      <dgm:prSet/>
      <dgm:spPr/>
      <dgm:t>
        <a:bodyPr/>
        <a:lstStyle/>
        <a:p>
          <a:pPr rtl="1"/>
          <a:endParaRPr lang="ar-SA"/>
        </a:p>
      </dgm:t>
    </dgm:pt>
    <dgm:pt modelId="{051E1EDD-C5DC-4CFD-A96E-2B1FC3B793DE}" type="sibTrans" cxnId="{10BE5408-7C23-4383-8AAF-3D8EDBAAC937}">
      <dgm:prSet/>
      <dgm:spPr/>
      <dgm:t>
        <a:bodyPr/>
        <a:lstStyle/>
        <a:p>
          <a:pPr rtl="1"/>
          <a:endParaRPr lang="ar-SA"/>
        </a:p>
      </dgm:t>
    </dgm:pt>
    <dgm:pt modelId="{299424C0-D254-46DB-B0D0-E282037FF0D4}">
      <dgm:prSet phldrT="[نص]"/>
      <dgm:spPr/>
      <dgm:t>
        <a:bodyPr/>
        <a:lstStyle/>
        <a:p>
          <a:pPr rtl="1"/>
          <a:r>
            <a:rPr lang="ar-SA" dirty="0"/>
            <a:t>مسار الهندسة </a:t>
          </a:r>
          <a:r>
            <a:rPr lang="ar-SA" b="0" i="0" dirty="0"/>
            <a:t>الميكانيكية</a:t>
          </a:r>
          <a:endParaRPr lang="ar-SA" dirty="0"/>
        </a:p>
      </dgm:t>
    </dgm:pt>
    <dgm:pt modelId="{D96D0281-6010-48F6-8486-C64069569BE6}" type="parTrans" cxnId="{4B625467-BE3D-4220-B52C-7D2723B82BDA}">
      <dgm:prSet/>
      <dgm:spPr/>
      <dgm:t>
        <a:bodyPr/>
        <a:lstStyle/>
        <a:p>
          <a:pPr rtl="1"/>
          <a:endParaRPr lang="ar-SA"/>
        </a:p>
      </dgm:t>
    </dgm:pt>
    <dgm:pt modelId="{26FDBEFB-18A7-451D-B70E-A8246CF6F93B}" type="sibTrans" cxnId="{4B625467-BE3D-4220-B52C-7D2723B82BDA}">
      <dgm:prSet/>
      <dgm:spPr/>
      <dgm:t>
        <a:bodyPr/>
        <a:lstStyle/>
        <a:p>
          <a:pPr rtl="1"/>
          <a:endParaRPr lang="ar-SA"/>
        </a:p>
      </dgm:t>
    </dgm:pt>
    <dgm:pt modelId="{ED521A27-984B-4BD8-B032-7C65E20BA79F}">
      <dgm:prSet phldrT="[نص]"/>
      <dgm:spPr/>
      <dgm:t>
        <a:bodyPr/>
        <a:lstStyle/>
        <a:p>
          <a:pPr rtl="1">
            <a:buFont typeface="Arial" panose="020B0604020202020204" pitchFamily="34" charset="0"/>
            <a:buChar char="•"/>
          </a:pPr>
          <a:r>
            <a:rPr lang="ar-SA" dirty="0"/>
            <a:t>مسار الهندسة الصناعية وهندسة النظم </a:t>
          </a:r>
        </a:p>
      </dgm:t>
    </dgm:pt>
    <dgm:pt modelId="{AAB378B2-3F16-4CB2-994A-AE13E12016EB}" type="parTrans" cxnId="{4E40583F-0790-436B-84AF-8E110FE36F65}">
      <dgm:prSet/>
      <dgm:spPr/>
      <dgm:t>
        <a:bodyPr/>
        <a:lstStyle/>
        <a:p>
          <a:pPr rtl="1"/>
          <a:endParaRPr lang="ar-SA"/>
        </a:p>
      </dgm:t>
    </dgm:pt>
    <dgm:pt modelId="{EFF64AEE-1AC4-4C35-9110-6549BA9FB2E1}" type="sibTrans" cxnId="{4E40583F-0790-436B-84AF-8E110FE36F65}">
      <dgm:prSet/>
      <dgm:spPr/>
      <dgm:t>
        <a:bodyPr/>
        <a:lstStyle/>
        <a:p>
          <a:pPr rtl="1"/>
          <a:endParaRPr lang="ar-SA"/>
        </a:p>
      </dgm:t>
    </dgm:pt>
    <dgm:pt modelId="{BDDA8E2B-9407-46BF-BF83-0396932091CD}">
      <dgm:prSet/>
      <dgm:spPr/>
      <dgm:t>
        <a:bodyPr/>
        <a:lstStyle/>
        <a:p>
          <a:pPr rtl="1"/>
          <a:r>
            <a:rPr lang="ar-SA" dirty="0"/>
            <a:t>مسار الروبوت والذكاء الصناعي</a:t>
          </a:r>
        </a:p>
      </dgm:t>
    </dgm:pt>
    <dgm:pt modelId="{6FBBC180-5DF6-4E61-AAE9-85B0DC5B9338}" type="parTrans" cxnId="{44C34ED4-0971-497F-AC1F-A826B9C785C7}">
      <dgm:prSet/>
      <dgm:spPr/>
      <dgm:t>
        <a:bodyPr/>
        <a:lstStyle/>
        <a:p>
          <a:pPr rtl="1"/>
          <a:endParaRPr lang="ar-SA"/>
        </a:p>
      </dgm:t>
    </dgm:pt>
    <dgm:pt modelId="{D6A1DEF5-8DDC-4B79-A2F9-146B997124B9}" type="sibTrans" cxnId="{44C34ED4-0971-497F-AC1F-A826B9C785C7}">
      <dgm:prSet/>
      <dgm:spPr/>
      <dgm:t>
        <a:bodyPr/>
        <a:lstStyle/>
        <a:p>
          <a:pPr rtl="1"/>
          <a:endParaRPr lang="ar-SA"/>
        </a:p>
      </dgm:t>
    </dgm:pt>
    <dgm:pt modelId="{EAB6E861-71BC-4E74-BC0D-05F26DCB45BF}">
      <dgm:prSet phldrT="[نص]" custT="1"/>
      <dgm:spPr/>
      <dgm:t>
        <a:bodyPr/>
        <a:lstStyle/>
        <a:p>
          <a:pPr rtl="1"/>
          <a:endParaRPr lang="ar-SA" sz="1600" dirty="0"/>
        </a:p>
      </dgm:t>
    </dgm:pt>
    <dgm:pt modelId="{7C130AD6-061C-4417-87E2-A72F2F40AA23}" type="sibTrans" cxnId="{3CC008FF-36E4-4F1F-B546-E893B7A18CC6}">
      <dgm:prSet/>
      <dgm:spPr/>
      <dgm:t>
        <a:bodyPr/>
        <a:lstStyle/>
        <a:p>
          <a:pPr rtl="1"/>
          <a:endParaRPr lang="ar-SA"/>
        </a:p>
      </dgm:t>
    </dgm:pt>
    <dgm:pt modelId="{E0751E72-0B77-4927-BFC3-E6DCC15C5D05}" type="parTrans" cxnId="{3CC008FF-36E4-4F1F-B546-E893B7A18CC6}">
      <dgm:prSet/>
      <dgm:spPr/>
      <dgm:t>
        <a:bodyPr/>
        <a:lstStyle/>
        <a:p>
          <a:pPr rtl="1"/>
          <a:endParaRPr lang="ar-SA"/>
        </a:p>
      </dgm:t>
    </dgm:pt>
    <dgm:pt modelId="{1E7CDE01-C4BC-4F33-B944-1B21EE7E93EC}">
      <dgm:prSet custT="1"/>
      <dgm:spPr/>
      <dgm:t>
        <a:bodyPr/>
        <a:lstStyle/>
        <a:p>
          <a:pPr rtl="1"/>
          <a:r>
            <a:rPr lang="en-US" sz="1600" dirty="0"/>
            <a:t>Restaurant Robot. </a:t>
          </a:r>
          <a:endParaRPr lang="ar-SA" sz="1600" dirty="0"/>
        </a:p>
      </dgm:t>
    </dgm:pt>
    <dgm:pt modelId="{D87A24DC-2C22-4B04-B5DE-00A431FE9E18}" type="parTrans" cxnId="{47468ECA-6518-4AA5-899F-1DEF0223F5F9}">
      <dgm:prSet/>
      <dgm:spPr/>
      <dgm:t>
        <a:bodyPr/>
        <a:lstStyle/>
        <a:p>
          <a:pPr rtl="1"/>
          <a:endParaRPr lang="ar-SA"/>
        </a:p>
      </dgm:t>
    </dgm:pt>
    <dgm:pt modelId="{73F535BB-95D5-4459-AA53-B0AA4FF7B62E}" type="sibTrans" cxnId="{47468ECA-6518-4AA5-899F-1DEF0223F5F9}">
      <dgm:prSet/>
      <dgm:spPr/>
      <dgm:t>
        <a:bodyPr/>
        <a:lstStyle/>
        <a:p>
          <a:pPr rtl="1"/>
          <a:endParaRPr lang="ar-SA"/>
        </a:p>
      </dgm:t>
    </dgm:pt>
    <dgm:pt modelId="{BDDBFED5-E654-4C25-86A3-C1A0AF742592}">
      <dgm:prSet/>
      <dgm:spPr/>
      <dgm:t>
        <a:bodyPr/>
        <a:lstStyle/>
        <a:p>
          <a:pPr rtl="1"/>
          <a:r>
            <a:rPr lang="ar-SA" dirty="0"/>
            <a:t>مسار البرمجيات وانترنت الاشياء</a:t>
          </a:r>
        </a:p>
      </dgm:t>
    </dgm:pt>
    <dgm:pt modelId="{3634064B-E46E-4ECA-9CFD-3870D1C9D204}" type="parTrans" cxnId="{0FF24BD4-7350-4789-A6F7-5A62F169418D}">
      <dgm:prSet/>
      <dgm:spPr/>
      <dgm:t>
        <a:bodyPr/>
        <a:lstStyle/>
        <a:p>
          <a:pPr rtl="1"/>
          <a:endParaRPr lang="ar-SA"/>
        </a:p>
      </dgm:t>
    </dgm:pt>
    <dgm:pt modelId="{FF79C461-9B78-4D73-861F-07750B5CE3F7}" type="sibTrans" cxnId="{0FF24BD4-7350-4789-A6F7-5A62F169418D}">
      <dgm:prSet/>
      <dgm:spPr/>
      <dgm:t>
        <a:bodyPr/>
        <a:lstStyle/>
        <a:p>
          <a:pPr rtl="1"/>
          <a:endParaRPr lang="ar-SA"/>
        </a:p>
      </dgm:t>
    </dgm:pt>
    <dgm:pt modelId="{393B4B9C-44C1-4421-BAE5-37B9620EAE58}">
      <dgm:prSet/>
      <dgm:spPr>
        <a:solidFill>
          <a:srgbClr val="7698D4"/>
        </a:solidFill>
      </dgm:spPr>
      <dgm:t>
        <a:bodyPr/>
        <a:lstStyle/>
        <a:p>
          <a:pPr rtl="1"/>
          <a:r>
            <a:rPr lang="ar-SA" dirty="0"/>
            <a:t>مها عسيري</a:t>
          </a:r>
        </a:p>
      </dgm:t>
    </dgm:pt>
    <dgm:pt modelId="{73416CAF-3ED1-4DC3-91EB-4969C078073A}" type="parTrans" cxnId="{DECB1E40-1FA0-4CC1-979C-C83A7E871280}">
      <dgm:prSet/>
      <dgm:spPr/>
      <dgm:t>
        <a:bodyPr/>
        <a:lstStyle/>
        <a:p>
          <a:pPr rtl="1"/>
          <a:endParaRPr lang="ar-SA"/>
        </a:p>
      </dgm:t>
    </dgm:pt>
    <dgm:pt modelId="{E873B3BA-D7E7-4F38-AD12-72DB0A499B39}" type="sibTrans" cxnId="{DECB1E40-1FA0-4CC1-979C-C83A7E871280}">
      <dgm:prSet/>
      <dgm:spPr/>
      <dgm:t>
        <a:bodyPr/>
        <a:lstStyle/>
        <a:p>
          <a:pPr rtl="1"/>
          <a:endParaRPr lang="ar-SA"/>
        </a:p>
      </dgm:t>
    </dgm:pt>
    <dgm:pt modelId="{218E2689-DCDF-4108-AC67-B5EA5707EF1D}">
      <dgm:prSet/>
      <dgm:spPr>
        <a:solidFill>
          <a:srgbClr val="7698D4"/>
        </a:solidFill>
      </dgm:spPr>
      <dgm:t>
        <a:bodyPr/>
        <a:lstStyle/>
        <a:p>
          <a:pPr rtl="1"/>
          <a:r>
            <a:rPr lang="ar-SA" dirty="0"/>
            <a:t>محمد </a:t>
          </a:r>
        </a:p>
      </dgm:t>
    </dgm:pt>
    <dgm:pt modelId="{788E984F-D0F3-44B7-A6A6-8131EF05CD98}" type="parTrans" cxnId="{43F0E8FC-B8C0-48B0-B6C6-32B375E97A70}">
      <dgm:prSet/>
      <dgm:spPr/>
      <dgm:t>
        <a:bodyPr/>
        <a:lstStyle/>
        <a:p>
          <a:pPr rtl="1"/>
          <a:endParaRPr lang="ar-SA"/>
        </a:p>
      </dgm:t>
    </dgm:pt>
    <dgm:pt modelId="{BC26A40F-6DB4-4FE8-B3BD-3D319752CC98}" type="sibTrans" cxnId="{43F0E8FC-B8C0-48B0-B6C6-32B375E97A70}">
      <dgm:prSet/>
      <dgm:spPr/>
      <dgm:t>
        <a:bodyPr/>
        <a:lstStyle/>
        <a:p>
          <a:pPr rtl="1"/>
          <a:endParaRPr lang="ar-SA"/>
        </a:p>
      </dgm:t>
    </dgm:pt>
    <dgm:pt modelId="{899F1A3D-43CE-4AB6-AE4C-9AD4A8F8D05E}">
      <dgm:prSet/>
      <dgm:spPr/>
      <dgm:t>
        <a:bodyPr/>
        <a:lstStyle/>
        <a:p>
          <a:pPr rtl="1"/>
          <a:r>
            <a:rPr lang="ar-SA" dirty="0"/>
            <a:t>ربى</a:t>
          </a:r>
        </a:p>
      </dgm:t>
    </dgm:pt>
    <dgm:pt modelId="{3142557C-912C-4B28-A6DF-2F02E8963758}" type="parTrans" cxnId="{47765B4D-F4B4-4B70-BF06-99A5151A42CC}">
      <dgm:prSet/>
      <dgm:spPr/>
      <dgm:t>
        <a:bodyPr/>
        <a:lstStyle/>
        <a:p>
          <a:pPr rtl="1"/>
          <a:endParaRPr lang="ar-SA"/>
        </a:p>
      </dgm:t>
    </dgm:pt>
    <dgm:pt modelId="{EFBCB870-EF81-4458-8BF8-EA6A6C8EF11F}" type="sibTrans" cxnId="{47765B4D-F4B4-4B70-BF06-99A5151A42CC}">
      <dgm:prSet/>
      <dgm:spPr/>
      <dgm:t>
        <a:bodyPr/>
        <a:lstStyle/>
        <a:p>
          <a:pPr rtl="1"/>
          <a:endParaRPr lang="ar-SA"/>
        </a:p>
      </dgm:t>
    </dgm:pt>
    <dgm:pt modelId="{FD0630A0-EAF1-43F8-88FD-F01BC1DAB140}">
      <dgm:prSet/>
      <dgm:spPr/>
      <dgm:t>
        <a:bodyPr/>
        <a:lstStyle/>
        <a:p>
          <a:pPr rtl="1"/>
          <a:r>
            <a:rPr lang="ar-SA" dirty="0"/>
            <a:t>إبراهيم</a:t>
          </a:r>
        </a:p>
      </dgm:t>
    </dgm:pt>
    <dgm:pt modelId="{93B493DF-DB7A-4FAB-B64E-F5995FCAB3EB}" type="parTrans" cxnId="{AD4230A2-52C6-4793-8F23-8C2B22400E4D}">
      <dgm:prSet/>
      <dgm:spPr/>
      <dgm:t>
        <a:bodyPr/>
        <a:lstStyle/>
        <a:p>
          <a:pPr rtl="1"/>
          <a:endParaRPr lang="ar-SA"/>
        </a:p>
      </dgm:t>
    </dgm:pt>
    <dgm:pt modelId="{2CDC18C5-2FF6-4CDC-88E8-110940A3D729}" type="sibTrans" cxnId="{AD4230A2-52C6-4793-8F23-8C2B22400E4D}">
      <dgm:prSet/>
      <dgm:spPr/>
      <dgm:t>
        <a:bodyPr/>
        <a:lstStyle/>
        <a:p>
          <a:pPr rtl="1"/>
          <a:endParaRPr lang="ar-SA"/>
        </a:p>
      </dgm:t>
    </dgm:pt>
    <dgm:pt modelId="{D37F27AF-A3E5-470A-94B8-2874B84557FC}">
      <dgm:prSet/>
      <dgm:spPr/>
      <dgm:t>
        <a:bodyPr/>
        <a:lstStyle/>
        <a:p>
          <a:pPr rtl="1"/>
          <a:r>
            <a:rPr lang="ar-SA" dirty="0"/>
            <a:t>رنيم </a:t>
          </a:r>
        </a:p>
      </dgm:t>
    </dgm:pt>
    <dgm:pt modelId="{CB81ED0B-2E09-4338-84CC-2610EF2EC4B2}" type="parTrans" cxnId="{257BCDB1-E916-4037-B3BD-F69C862572D5}">
      <dgm:prSet/>
      <dgm:spPr/>
      <dgm:t>
        <a:bodyPr/>
        <a:lstStyle/>
        <a:p>
          <a:pPr rtl="1"/>
          <a:endParaRPr lang="ar-SA"/>
        </a:p>
      </dgm:t>
    </dgm:pt>
    <dgm:pt modelId="{2ECC64C2-1D92-4F6E-A8F5-24968361B1C7}" type="sibTrans" cxnId="{257BCDB1-E916-4037-B3BD-F69C862572D5}">
      <dgm:prSet/>
      <dgm:spPr/>
      <dgm:t>
        <a:bodyPr/>
        <a:lstStyle/>
        <a:p>
          <a:pPr rtl="1"/>
          <a:endParaRPr lang="ar-SA"/>
        </a:p>
      </dgm:t>
    </dgm:pt>
    <dgm:pt modelId="{2949C765-C731-4D7E-AD0D-A1894F77F7E3}">
      <dgm:prSet/>
      <dgm:spPr/>
      <dgm:t>
        <a:bodyPr/>
        <a:lstStyle/>
        <a:p>
          <a:pPr rtl="1"/>
          <a:r>
            <a:rPr lang="ar-SA" dirty="0"/>
            <a:t>لينا</a:t>
          </a:r>
        </a:p>
      </dgm:t>
    </dgm:pt>
    <dgm:pt modelId="{51027027-8442-4886-841E-58986DBE095A}" type="parTrans" cxnId="{4E78EEE5-822E-42D9-969C-1B0A8CABA755}">
      <dgm:prSet/>
      <dgm:spPr/>
      <dgm:t>
        <a:bodyPr/>
        <a:lstStyle/>
        <a:p>
          <a:pPr rtl="1"/>
          <a:endParaRPr lang="ar-SA"/>
        </a:p>
      </dgm:t>
    </dgm:pt>
    <dgm:pt modelId="{524C380E-F0E9-4D5B-9A10-2B2BFA129611}" type="sibTrans" cxnId="{4E78EEE5-822E-42D9-969C-1B0A8CABA755}">
      <dgm:prSet/>
      <dgm:spPr/>
      <dgm:t>
        <a:bodyPr/>
        <a:lstStyle/>
        <a:p>
          <a:pPr rtl="1"/>
          <a:endParaRPr lang="ar-SA"/>
        </a:p>
      </dgm:t>
    </dgm:pt>
    <dgm:pt modelId="{83ADDEE4-000B-4DEB-891F-B123E9486B5B}">
      <dgm:prSet/>
      <dgm:spPr/>
      <dgm:t>
        <a:bodyPr/>
        <a:lstStyle/>
        <a:p>
          <a:pPr rtl="1"/>
          <a:r>
            <a:rPr lang="ar-SA" dirty="0"/>
            <a:t>مها تركي </a:t>
          </a:r>
        </a:p>
      </dgm:t>
    </dgm:pt>
    <dgm:pt modelId="{6127105D-E0E2-4660-B276-E8ECF77436B9}" type="parTrans" cxnId="{E209ACBF-2DD0-4925-B7CD-C224958D4421}">
      <dgm:prSet/>
      <dgm:spPr/>
      <dgm:t>
        <a:bodyPr/>
        <a:lstStyle/>
        <a:p>
          <a:pPr rtl="1"/>
          <a:endParaRPr lang="ar-SA"/>
        </a:p>
      </dgm:t>
    </dgm:pt>
    <dgm:pt modelId="{BA88C953-CD22-4EE8-B41E-F08233878244}" type="sibTrans" cxnId="{E209ACBF-2DD0-4925-B7CD-C224958D4421}">
      <dgm:prSet/>
      <dgm:spPr/>
      <dgm:t>
        <a:bodyPr/>
        <a:lstStyle/>
        <a:p>
          <a:pPr rtl="1"/>
          <a:endParaRPr lang="ar-SA"/>
        </a:p>
      </dgm:t>
    </dgm:pt>
    <dgm:pt modelId="{6CCDFC26-5C80-4BEA-9D57-0831B47A3D36}">
      <dgm:prSet/>
      <dgm:spPr/>
      <dgm:t>
        <a:bodyPr/>
        <a:lstStyle/>
        <a:p>
          <a:pPr rtl="1"/>
          <a:r>
            <a:rPr lang="ar-SA" dirty="0"/>
            <a:t>هديل </a:t>
          </a:r>
        </a:p>
      </dgm:t>
    </dgm:pt>
    <dgm:pt modelId="{4BB67E5B-A7C3-43FD-A41E-722BBF6A1E16}" type="parTrans" cxnId="{E7C2E023-6CEC-49A1-9018-CFAE5257B5A4}">
      <dgm:prSet/>
      <dgm:spPr/>
      <dgm:t>
        <a:bodyPr/>
        <a:lstStyle/>
        <a:p>
          <a:pPr rtl="1"/>
          <a:endParaRPr lang="ar-SA"/>
        </a:p>
      </dgm:t>
    </dgm:pt>
    <dgm:pt modelId="{0393FA6B-C222-42E6-A6D0-CE2670B1CD22}" type="sibTrans" cxnId="{E7C2E023-6CEC-49A1-9018-CFAE5257B5A4}">
      <dgm:prSet/>
      <dgm:spPr/>
      <dgm:t>
        <a:bodyPr/>
        <a:lstStyle/>
        <a:p>
          <a:pPr rtl="1"/>
          <a:endParaRPr lang="ar-SA"/>
        </a:p>
      </dgm:t>
    </dgm:pt>
    <dgm:pt modelId="{49990717-7068-4E9C-B2F5-AD20E593AE0F}">
      <dgm:prSet/>
      <dgm:spPr/>
      <dgm:t>
        <a:bodyPr/>
        <a:lstStyle/>
        <a:p>
          <a:pPr rtl="1"/>
          <a:r>
            <a:rPr lang="ar-SA" dirty="0"/>
            <a:t>مرام</a:t>
          </a:r>
        </a:p>
      </dgm:t>
    </dgm:pt>
    <dgm:pt modelId="{EC1E0231-EE2D-4A0D-9BA6-C274137F0A99}" type="parTrans" cxnId="{E2067E5F-4297-400D-86D2-BC6998CEA60D}">
      <dgm:prSet/>
      <dgm:spPr/>
      <dgm:t>
        <a:bodyPr/>
        <a:lstStyle/>
        <a:p>
          <a:pPr rtl="1"/>
          <a:endParaRPr lang="ar-SA"/>
        </a:p>
      </dgm:t>
    </dgm:pt>
    <dgm:pt modelId="{8E4A38B5-D543-47E8-AC75-263B24963E8F}" type="sibTrans" cxnId="{E2067E5F-4297-400D-86D2-BC6998CEA60D}">
      <dgm:prSet/>
      <dgm:spPr/>
      <dgm:t>
        <a:bodyPr/>
        <a:lstStyle/>
        <a:p>
          <a:pPr rtl="1"/>
          <a:endParaRPr lang="ar-SA"/>
        </a:p>
      </dgm:t>
    </dgm:pt>
    <dgm:pt modelId="{B78D5F19-6D99-4200-9202-6EA51B29F456}">
      <dgm:prSet/>
      <dgm:spPr/>
      <dgm:t>
        <a:bodyPr/>
        <a:lstStyle/>
        <a:p>
          <a:pPr rtl="1"/>
          <a:r>
            <a:rPr lang="ar-SA" dirty="0"/>
            <a:t>نوف</a:t>
          </a:r>
        </a:p>
      </dgm:t>
    </dgm:pt>
    <dgm:pt modelId="{FDF88ED8-8E8B-43CA-8BED-76AF1F55930D}" type="parTrans" cxnId="{8A4A2632-DBAA-4D2F-B87C-61986B5E81D4}">
      <dgm:prSet/>
      <dgm:spPr/>
      <dgm:t>
        <a:bodyPr/>
        <a:lstStyle/>
        <a:p>
          <a:pPr rtl="1"/>
          <a:endParaRPr lang="ar-SA"/>
        </a:p>
      </dgm:t>
    </dgm:pt>
    <dgm:pt modelId="{26F4C899-B0F1-46CA-BF4A-7AC714F50789}" type="sibTrans" cxnId="{8A4A2632-DBAA-4D2F-B87C-61986B5E81D4}">
      <dgm:prSet/>
      <dgm:spPr/>
      <dgm:t>
        <a:bodyPr/>
        <a:lstStyle/>
        <a:p>
          <a:pPr rtl="1"/>
          <a:endParaRPr lang="ar-SA"/>
        </a:p>
      </dgm:t>
    </dgm:pt>
    <dgm:pt modelId="{96C913CD-18AA-4EA9-AEA3-A21DCC33EE03}">
      <dgm:prSet/>
      <dgm:spPr/>
      <dgm:t>
        <a:bodyPr/>
        <a:lstStyle/>
        <a:p>
          <a:pPr rtl="1"/>
          <a:r>
            <a:rPr lang="ar-SA" dirty="0"/>
            <a:t>جمانة</a:t>
          </a:r>
        </a:p>
      </dgm:t>
    </dgm:pt>
    <dgm:pt modelId="{73B202CA-7A44-472A-8B36-46185EAD664C}" type="parTrans" cxnId="{A3D33961-89E1-48FB-BDCC-44DF17C36E6A}">
      <dgm:prSet/>
      <dgm:spPr/>
      <dgm:t>
        <a:bodyPr/>
        <a:lstStyle/>
        <a:p>
          <a:pPr rtl="1"/>
          <a:endParaRPr lang="ar-SA"/>
        </a:p>
      </dgm:t>
    </dgm:pt>
    <dgm:pt modelId="{8772400E-7554-4ED8-9BD8-D271968C7008}" type="sibTrans" cxnId="{A3D33961-89E1-48FB-BDCC-44DF17C36E6A}">
      <dgm:prSet/>
      <dgm:spPr/>
      <dgm:t>
        <a:bodyPr/>
        <a:lstStyle/>
        <a:p>
          <a:pPr rtl="1"/>
          <a:endParaRPr lang="ar-SA"/>
        </a:p>
      </dgm:t>
    </dgm:pt>
    <dgm:pt modelId="{8810E045-39D3-4BC1-9C3B-AD9E4E97D9FC}">
      <dgm:prSet/>
      <dgm:spPr/>
      <dgm:t>
        <a:bodyPr/>
        <a:lstStyle/>
        <a:p>
          <a:pPr rtl="1"/>
          <a:r>
            <a:rPr lang="ar-SA" dirty="0"/>
            <a:t>خلود</a:t>
          </a:r>
        </a:p>
      </dgm:t>
    </dgm:pt>
    <dgm:pt modelId="{94B60F55-F420-437D-98F6-D136BDC64007}" type="parTrans" cxnId="{1B66F0BC-162B-44E2-ACA7-E5C05F3A3064}">
      <dgm:prSet/>
      <dgm:spPr/>
      <dgm:t>
        <a:bodyPr/>
        <a:lstStyle/>
        <a:p>
          <a:pPr rtl="1"/>
          <a:endParaRPr lang="ar-SA"/>
        </a:p>
      </dgm:t>
    </dgm:pt>
    <dgm:pt modelId="{CA102FD6-0E2A-4E49-A37C-2D2F15999733}" type="sibTrans" cxnId="{1B66F0BC-162B-44E2-ACA7-E5C05F3A3064}">
      <dgm:prSet/>
      <dgm:spPr/>
      <dgm:t>
        <a:bodyPr/>
        <a:lstStyle/>
        <a:p>
          <a:pPr rtl="1"/>
          <a:endParaRPr lang="ar-SA"/>
        </a:p>
      </dgm:t>
    </dgm:pt>
    <dgm:pt modelId="{19F91D09-3687-4480-9DC4-2A87A24006A4}" type="pres">
      <dgm:prSet presAssocID="{25BD8C15-0F25-4167-A95E-B8C0B1220E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A4801FA-C2BC-4574-AB45-1D48063EBB14}" type="pres">
      <dgm:prSet presAssocID="{EAB6E861-71BC-4E74-BC0D-05F26DCB45BF}" presName="hierRoot1" presStyleCnt="0">
        <dgm:presLayoutVars>
          <dgm:hierBranch val="init"/>
        </dgm:presLayoutVars>
      </dgm:prSet>
      <dgm:spPr/>
    </dgm:pt>
    <dgm:pt modelId="{8B855F4E-4702-4877-8898-2DDD8DB5DFA4}" type="pres">
      <dgm:prSet presAssocID="{EAB6E861-71BC-4E74-BC0D-05F26DCB45BF}" presName="rootComposite1" presStyleCnt="0"/>
      <dgm:spPr/>
    </dgm:pt>
    <dgm:pt modelId="{A3697127-5696-4E1B-AD6C-328440C91D57}" type="pres">
      <dgm:prSet presAssocID="{EAB6E861-71BC-4E74-BC0D-05F26DCB45BF}" presName="rootText1" presStyleLbl="node0" presStyleIdx="0" presStyleCnt="2" custLinFactNeighborX="-1034" custLinFactNeighborY="-12406">
        <dgm:presLayoutVars>
          <dgm:chPref val="3"/>
        </dgm:presLayoutVars>
      </dgm:prSet>
      <dgm:spPr/>
    </dgm:pt>
    <dgm:pt modelId="{76CFE3B7-CFE8-44F9-A1CA-A2130266C9DB}" type="pres">
      <dgm:prSet presAssocID="{EAB6E861-71BC-4E74-BC0D-05F26DCB45BF}" presName="rootConnector1" presStyleLbl="node1" presStyleIdx="0" presStyleCnt="0"/>
      <dgm:spPr/>
    </dgm:pt>
    <dgm:pt modelId="{93D3A8A1-9429-4175-AA9A-21C79CA671D5}" type="pres">
      <dgm:prSet presAssocID="{EAB6E861-71BC-4E74-BC0D-05F26DCB45BF}" presName="hierChild2" presStyleCnt="0"/>
      <dgm:spPr/>
    </dgm:pt>
    <dgm:pt modelId="{0B5763EE-F67F-462A-9F61-8019DE85CC30}" type="pres">
      <dgm:prSet presAssocID="{6FBBC180-5DF6-4E61-AAE9-85B0DC5B9338}" presName="Name37" presStyleLbl="parChTrans1D2" presStyleIdx="0" presStyleCnt="5"/>
      <dgm:spPr/>
    </dgm:pt>
    <dgm:pt modelId="{B4C1154E-276F-40B9-91E9-E4E0508743C0}" type="pres">
      <dgm:prSet presAssocID="{BDDA8E2B-9407-46BF-BF83-0396932091CD}" presName="hierRoot2" presStyleCnt="0">
        <dgm:presLayoutVars>
          <dgm:hierBranch val="init"/>
        </dgm:presLayoutVars>
      </dgm:prSet>
      <dgm:spPr/>
    </dgm:pt>
    <dgm:pt modelId="{E6435991-E513-4323-B0D5-A2E3BCDF2AD5}" type="pres">
      <dgm:prSet presAssocID="{BDDA8E2B-9407-46BF-BF83-0396932091CD}" presName="rootComposite" presStyleCnt="0"/>
      <dgm:spPr/>
    </dgm:pt>
    <dgm:pt modelId="{2F6F5DED-A72A-4AE2-ADE7-B595FBF2C7E9}" type="pres">
      <dgm:prSet presAssocID="{BDDA8E2B-9407-46BF-BF83-0396932091CD}" presName="rootText" presStyleLbl="node2" presStyleIdx="0" presStyleCnt="5">
        <dgm:presLayoutVars>
          <dgm:chPref val="3"/>
        </dgm:presLayoutVars>
      </dgm:prSet>
      <dgm:spPr/>
    </dgm:pt>
    <dgm:pt modelId="{6A98BFDE-F5ED-4337-9E93-0E8015DAFC16}" type="pres">
      <dgm:prSet presAssocID="{BDDA8E2B-9407-46BF-BF83-0396932091CD}" presName="rootConnector" presStyleLbl="node2" presStyleIdx="0" presStyleCnt="5"/>
      <dgm:spPr/>
    </dgm:pt>
    <dgm:pt modelId="{EDD585E0-871B-402E-BAF2-F84461DEADBB}" type="pres">
      <dgm:prSet presAssocID="{BDDA8E2B-9407-46BF-BF83-0396932091CD}" presName="hierChild4" presStyleCnt="0"/>
      <dgm:spPr/>
    </dgm:pt>
    <dgm:pt modelId="{4BEB2952-F375-41E6-85BC-2EA5DC9501FC}" type="pres">
      <dgm:prSet presAssocID="{EC1E0231-EE2D-4A0D-9BA6-C274137F0A99}" presName="Name37" presStyleLbl="parChTrans1D3" presStyleIdx="0" presStyleCnt="12"/>
      <dgm:spPr/>
    </dgm:pt>
    <dgm:pt modelId="{0E57DC1E-FD54-445A-B14B-9368AAAA57BB}" type="pres">
      <dgm:prSet presAssocID="{49990717-7068-4E9C-B2F5-AD20E593AE0F}" presName="hierRoot2" presStyleCnt="0">
        <dgm:presLayoutVars>
          <dgm:hierBranch val="init"/>
        </dgm:presLayoutVars>
      </dgm:prSet>
      <dgm:spPr/>
    </dgm:pt>
    <dgm:pt modelId="{6BDA5C79-D4BD-43E6-9539-D59119799603}" type="pres">
      <dgm:prSet presAssocID="{49990717-7068-4E9C-B2F5-AD20E593AE0F}" presName="rootComposite" presStyleCnt="0"/>
      <dgm:spPr/>
    </dgm:pt>
    <dgm:pt modelId="{0C30ECF2-2CA8-4793-B2D3-938C34C714E2}" type="pres">
      <dgm:prSet presAssocID="{49990717-7068-4E9C-B2F5-AD20E593AE0F}" presName="rootText" presStyleLbl="node3" presStyleIdx="0" presStyleCnt="12">
        <dgm:presLayoutVars>
          <dgm:chPref val="3"/>
        </dgm:presLayoutVars>
      </dgm:prSet>
      <dgm:spPr/>
    </dgm:pt>
    <dgm:pt modelId="{589F8184-AC78-42D6-B85C-D9EE01699B18}" type="pres">
      <dgm:prSet presAssocID="{49990717-7068-4E9C-B2F5-AD20E593AE0F}" presName="rootConnector" presStyleLbl="node3" presStyleIdx="0" presStyleCnt="12"/>
      <dgm:spPr/>
    </dgm:pt>
    <dgm:pt modelId="{12C9CFC8-DDCA-4C0D-B3B1-5F509B975BDA}" type="pres">
      <dgm:prSet presAssocID="{49990717-7068-4E9C-B2F5-AD20E593AE0F}" presName="hierChild4" presStyleCnt="0"/>
      <dgm:spPr/>
    </dgm:pt>
    <dgm:pt modelId="{D16F7CC6-7C3C-44E8-A801-8FE436808CF2}" type="pres">
      <dgm:prSet presAssocID="{49990717-7068-4E9C-B2F5-AD20E593AE0F}" presName="hierChild5" presStyleCnt="0"/>
      <dgm:spPr/>
    </dgm:pt>
    <dgm:pt modelId="{76ECEAD9-CD87-45AB-A554-CEB2DF18B5EB}" type="pres">
      <dgm:prSet presAssocID="{FDF88ED8-8E8B-43CA-8BED-76AF1F55930D}" presName="Name37" presStyleLbl="parChTrans1D3" presStyleIdx="1" presStyleCnt="12"/>
      <dgm:spPr/>
    </dgm:pt>
    <dgm:pt modelId="{1EA30A39-66BB-43B0-9078-A9DC1595B255}" type="pres">
      <dgm:prSet presAssocID="{B78D5F19-6D99-4200-9202-6EA51B29F456}" presName="hierRoot2" presStyleCnt="0">
        <dgm:presLayoutVars>
          <dgm:hierBranch val="init"/>
        </dgm:presLayoutVars>
      </dgm:prSet>
      <dgm:spPr/>
    </dgm:pt>
    <dgm:pt modelId="{BD785A6D-C309-4D13-9292-1CFFB00CE0DB}" type="pres">
      <dgm:prSet presAssocID="{B78D5F19-6D99-4200-9202-6EA51B29F456}" presName="rootComposite" presStyleCnt="0"/>
      <dgm:spPr/>
    </dgm:pt>
    <dgm:pt modelId="{0687B279-B853-426F-88EC-3EB3ED890D80}" type="pres">
      <dgm:prSet presAssocID="{B78D5F19-6D99-4200-9202-6EA51B29F456}" presName="rootText" presStyleLbl="node3" presStyleIdx="1" presStyleCnt="12">
        <dgm:presLayoutVars>
          <dgm:chPref val="3"/>
        </dgm:presLayoutVars>
      </dgm:prSet>
      <dgm:spPr/>
    </dgm:pt>
    <dgm:pt modelId="{B9D0E2DC-1199-4DDD-8483-A7D47ED0A163}" type="pres">
      <dgm:prSet presAssocID="{B78D5F19-6D99-4200-9202-6EA51B29F456}" presName="rootConnector" presStyleLbl="node3" presStyleIdx="1" presStyleCnt="12"/>
      <dgm:spPr/>
    </dgm:pt>
    <dgm:pt modelId="{89F1CF6F-2A33-4FEF-AE9E-F8ED81EB1FA0}" type="pres">
      <dgm:prSet presAssocID="{B78D5F19-6D99-4200-9202-6EA51B29F456}" presName="hierChild4" presStyleCnt="0"/>
      <dgm:spPr/>
    </dgm:pt>
    <dgm:pt modelId="{CE358682-DFCF-4C5D-BC45-3A9A1626EED4}" type="pres">
      <dgm:prSet presAssocID="{B78D5F19-6D99-4200-9202-6EA51B29F456}" presName="hierChild5" presStyleCnt="0"/>
      <dgm:spPr/>
    </dgm:pt>
    <dgm:pt modelId="{70E40DD9-A78E-43C3-8382-41C829E87121}" type="pres">
      <dgm:prSet presAssocID="{73B202CA-7A44-472A-8B36-46185EAD664C}" presName="Name37" presStyleLbl="parChTrans1D3" presStyleIdx="2" presStyleCnt="12"/>
      <dgm:spPr/>
    </dgm:pt>
    <dgm:pt modelId="{DC5C002A-65BB-47AB-9846-E50DCCBE844F}" type="pres">
      <dgm:prSet presAssocID="{96C913CD-18AA-4EA9-AEA3-A21DCC33EE03}" presName="hierRoot2" presStyleCnt="0">
        <dgm:presLayoutVars>
          <dgm:hierBranch val="init"/>
        </dgm:presLayoutVars>
      </dgm:prSet>
      <dgm:spPr/>
    </dgm:pt>
    <dgm:pt modelId="{EE33D348-31E5-476A-B70C-F159BA213A48}" type="pres">
      <dgm:prSet presAssocID="{96C913CD-18AA-4EA9-AEA3-A21DCC33EE03}" presName="rootComposite" presStyleCnt="0"/>
      <dgm:spPr/>
    </dgm:pt>
    <dgm:pt modelId="{0B606169-0AA1-467D-978A-54D6566E60E3}" type="pres">
      <dgm:prSet presAssocID="{96C913CD-18AA-4EA9-AEA3-A21DCC33EE03}" presName="rootText" presStyleLbl="node3" presStyleIdx="2" presStyleCnt="12">
        <dgm:presLayoutVars>
          <dgm:chPref val="3"/>
        </dgm:presLayoutVars>
      </dgm:prSet>
      <dgm:spPr/>
    </dgm:pt>
    <dgm:pt modelId="{92FB1782-1EA4-4FEF-9850-CBDF079CA0F7}" type="pres">
      <dgm:prSet presAssocID="{96C913CD-18AA-4EA9-AEA3-A21DCC33EE03}" presName="rootConnector" presStyleLbl="node3" presStyleIdx="2" presStyleCnt="12"/>
      <dgm:spPr/>
    </dgm:pt>
    <dgm:pt modelId="{4783C7A2-2D34-484B-A882-3416773425D8}" type="pres">
      <dgm:prSet presAssocID="{96C913CD-18AA-4EA9-AEA3-A21DCC33EE03}" presName="hierChild4" presStyleCnt="0"/>
      <dgm:spPr/>
    </dgm:pt>
    <dgm:pt modelId="{63E0B9E6-D0D0-46A7-960A-C42212CCA6CB}" type="pres">
      <dgm:prSet presAssocID="{96C913CD-18AA-4EA9-AEA3-A21DCC33EE03}" presName="hierChild5" presStyleCnt="0"/>
      <dgm:spPr/>
    </dgm:pt>
    <dgm:pt modelId="{10B9738C-9079-4C54-909F-5DB916DF506B}" type="pres">
      <dgm:prSet presAssocID="{BDDA8E2B-9407-46BF-BF83-0396932091CD}" presName="hierChild5" presStyleCnt="0"/>
      <dgm:spPr/>
    </dgm:pt>
    <dgm:pt modelId="{E74E4655-FB38-4E73-86EC-718ED7F93E96}" type="pres">
      <dgm:prSet presAssocID="{3634064B-E46E-4ECA-9CFD-3870D1C9D204}" presName="Name37" presStyleLbl="parChTrans1D2" presStyleIdx="1" presStyleCnt="5"/>
      <dgm:spPr/>
    </dgm:pt>
    <dgm:pt modelId="{F037CE38-9ECC-4130-B2F3-59EC26EEC906}" type="pres">
      <dgm:prSet presAssocID="{BDDBFED5-E654-4C25-86A3-C1A0AF742592}" presName="hierRoot2" presStyleCnt="0">
        <dgm:presLayoutVars>
          <dgm:hierBranch val="init"/>
        </dgm:presLayoutVars>
      </dgm:prSet>
      <dgm:spPr/>
    </dgm:pt>
    <dgm:pt modelId="{2D7D2E87-E6DE-4ADE-AE05-A94322904481}" type="pres">
      <dgm:prSet presAssocID="{BDDBFED5-E654-4C25-86A3-C1A0AF742592}" presName="rootComposite" presStyleCnt="0"/>
      <dgm:spPr/>
    </dgm:pt>
    <dgm:pt modelId="{3D613BB2-0E15-4A5B-91D4-E8EB2AE43E54}" type="pres">
      <dgm:prSet presAssocID="{BDDBFED5-E654-4C25-86A3-C1A0AF742592}" presName="rootText" presStyleLbl="node2" presStyleIdx="1" presStyleCnt="5">
        <dgm:presLayoutVars>
          <dgm:chPref val="3"/>
        </dgm:presLayoutVars>
      </dgm:prSet>
      <dgm:spPr/>
    </dgm:pt>
    <dgm:pt modelId="{2A9856EC-E9BE-4923-84C8-21646ACB737F}" type="pres">
      <dgm:prSet presAssocID="{BDDBFED5-E654-4C25-86A3-C1A0AF742592}" presName="rootConnector" presStyleLbl="node2" presStyleIdx="1" presStyleCnt="5"/>
      <dgm:spPr/>
    </dgm:pt>
    <dgm:pt modelId="{5A7114DF-D4D3-4DDC-81CF-8058667FC1D9}" type="pres">
      <dgm:prSet presAssocID="{BDDBFED5-E654-4C25-86A3-C1A0AF742592}" presName="hierChild4" presStyleCnt="0"/>
      <dgm:spPr/>
    </dgm:pt>
    <dgm:pt modelId="{1B405E0F-FC5B-4A33-BB3F-7DC526E05B12}" type="pres">
      <dgm:prSet presAssocID="{51027027-8442-4886-841E-58986DBE095A}" presName="Name37" presStyleLbl="parChTrans1D3" presStyleIdx="3" presStyleCnt="12"/>
      <dgm:spPr/>
    </dgm:pt>
    <dgm:pt modelId="{4A548077-EE2F-4DEB-AEA0-65DADE714723}" type="pres">
      <dgm:prSet presAssocID="{2949C765-C731-4D7E-AD0D-A1894F77F7E3}" presName="hierRoot2" presStyleCnt="0">
        <dgm:presLayoutVars>
          <dgm:hierBranch val="init"/>
        </dgm:presLayoutVars>
      </dgm:prSet>
      <dgm:spPr/>
    </dgm:pt>
    <dgm:pt modelId="{7CE483EF-A6FE-4A11-AA5F-D55A2E7830D0}" type="pres">
      <dgm:prSet presAssocID="{2949C765-C731-4D7E-AD0D-A1894F77F7E3}" presName="rootComposite" presStyleCnt="0"/>
      <dgm:spPr/>
    </dgm:pt>
    <dgm:pt modelId="{14AD348A-B13F-4092-BB09-9C4392567A0D}" type="pres">
      <dgm:prSet presAssocID="{2949C765-C731-4D7E-AD0D-A1894F77F7E3}" presName="rootText" presStyleLbl="node3" presStyleIdx="3" presStyleCnt="12">
        <dgm:presLayoutVars>
          <dgm:chPref val="3"/>
        </dgm:presLayoutVars>
      </dgm:prSet>
      <dgm:spPr/>
    </dgm:pt>
    <dgm:pt modelId="{B55D3BB5-9E11-44E4-BD7B-B86757EB5FA9}" type="pres">
      <dgm:prSet presAssocID="{2949C765-C731-4D7E-AD0D-A1894F77F7E3}" presName="rootConnector" presStyleLbl="node3" presStyleIdx="3" presStyleCnt="12"/>
      <dgm:spPr/>
    </dgm:pt>
    <dgm:pt modelId="{B5FE9219-5F91-4C9F-9B49-C615225AEBD4}" type="pres">
      <dgm:prSet presAssocID="{2949C765-C731-4D7E-AD0D-A1894F77F7E3}" presName="hierChild4" presStyleCnt="0"/>
      <dgm:spPr/>
    </dgm:pt>
    <dgm:pt modelId="{DC73D52E-8FCB-429B-AFB4-4F57C2F783B9}" type="pres">
      <dgm:prSet presAssocID="{2949C765-C731-4D7E-AD0D-A1894F77F7E3}" presName="hierChild5" presStyleCnt="0"/>
      <dgm:spPr/>
    </dgm:pt>
    <dgm:pt modelId="{6E301E8F-1377-41AC-B087-89957DBDD538}" type="pres">
      <dgm:prSet presAssocID="{6127105D-E0E2-4660-B276-E8ECF77436B9}" presName="Name37" presStyleLbl="parChTrans1D3" presStyleIdx="4" presStyleCnt="12"/>
      <dgm:spPr/>
    </dgm:pt>
    <dgm:pt modelId="{8955F6FF-727D-4A0E-9FE6-69568CD6234F}" type="pres">
      <dgm:prSet presAssocID="{83ADDEE4-000B-4DEB-891F-B123E9486B5B}" presName="hierRoot2" presStyleCnt="0">
        <dgm:presLayoutVars>
          <dgm:hierBranch val="init"/>
        </dgm:presLayoutVars>
      </dgm:prSet>
      <dgm:spPr/>
    </dgm:pt>
    <dgm:pt modelId="{178FB454-6FB3-47A6-ADF5-21446C7A4CB7}" type="pres">
      <dgm:prSet presAssocID="{83ADDEE4-000B-4DEB-891F-B123E9486B5B}" presName="rootComposite" presStyleCnt="0"/>
      <dgm:spPr/>
    </dgm:pt>
    <dgm:pt modelId="{4AB5EEF5-48EF-44B5-99E3-25A3413414C1}" type="pres">
      <dgm:prSet presAssocID="{83ADDEE4-000B-4DEB-891F-B123E9486B5B}" presName="rootText" presStyleLbl="node3" presStyleIdx="4" presStyleCnt="12">
        <dgm:presLayoutVars>
          <dgm:chPref val="3"/>
        </dgm:presLayoutVars>
      </dgm:prSet>
      <dgm:spPr/>
    </dgm:pt>
    <dgm:pt modelId="{D41A6B65-04D1-408B-8D6A-8D46221F5F35}" type="pres">
      <dgm:prSet presAssocID="{83ADDEE4-000B-4DEB-891F-B123E9486B5B}" presName="rootConnector" presStyleLbl="node3" presStyleIdx="4" presStyleCnt="12"/>
      <dgm:spPr/>
    </dgm:pt>
    <dgm:pt modelId="{FE7BC025-E336-4113-BCEE-823E3857AB3A}" type="pres">
      <dgm:prSet presAssocID="{83ADDEE4-000B-4DEB-891F-B123E9486B5B}" presName="hierChild4" presStyleCnt="0"/>
      <dgm:spPr/>
    </dgm:pt>
    <dgm:pt modelId="{ED17B756-58D8-40F1-9299-DD0B81CAD02E}" type="pres">
      <dgm:prSet presAssocID="{83ADDEE4-000B-4DEB-891F-B123E9486B5B}" presName="hierChild5" presStyleCnt="0"/>
      <dgm:spPr/>
    </dgm:pt>
    <dgm:pt modelId="{4C3C7B20-3FDF-4447-95AA-E9039566EB6A}" type="pres">
      <dgm:prSet presAssocID="{4BB67E5B-A7C3-43FD-A41E-722BBF6A1E16}" presName="Name37" presStyleLbl="parChTrans1D3" presStyleIdx="5" presStyleCnt="12"/>
      <dgm:spPr/>
    </dgm:pt>
    <dgm:pt modelId="{0AC6AB3F-4C75-4C72-8278-B3D6C7ABE42C}" type="pres">
      <dgm:prSet presAssocID="{6CCDFC26-5C80-4BEA-9D57-0831B47A3D36}" presName="hierRoot2" presStyleCnt="0">
        <dgm:presLayoutVars>
          <dgm:hierBranch val="init"/>
        </dgm:presLayoutVars>
      </dgm:prSet>
      <dgm:spPr/>
    </dgm:pt>
    <dgm:pt modelId="{2F1431DB-FDEE-4B3B-BB44-603F550F18AF}" type="pres">
      <dgm:prSet presAssocID="{6CCDFC26-5C80-4BEA-9D57-0831B47A3D36}" presName="rootComposite" presStyleCnt="0"/>
      <dgm:spPr/>
    </dgm:pt>
    <dgm:pt modelId="{2BF7AAF9-CE74-4B23-BE62-C43C47E258C5}" type="pres">
      <dgm:prSet presAssocID="{6CCDFC26-5C80-4BEA-9D57-0831B47A3D36}" presName="rootText" presStyleLbl="node3" presStyleIdx="5" presStyleCnt="12">
        <dgm:presLayoutVars>
          <dgm:chPref val="3"/>
        </dgm:presLayoutVars>
      </dgm:prSet>
      <dgm:spPr/>
    </dgm:pt>
    <dgm:pt modelId="{63DE4521-3CF0-4D90-8EA2-969945447728}" type="pres">
      <dgm:prSet presAssocID="{6CCDFC26-5C80-4BEA-9D57-0831B47A3D36}" presName="rootConnector" presStyleLbl="node3" presStyleIdx="5" presStyleCnt="12"/>
      <dgm:spPr/>
    </dgm:pt>
    <dgm:pt modelId="{A7C53FA6-6456-4637-8233-152D6CF6F98C}" type="pres">
      <dgm:prSet presAssocID="{6CCDFC26-5C80-4BEA-9D57-0831B47A3D36}" presName="hierChild4" presStyleCnt="0"/>
      <dgm:spPr/>
    </dgm:pt>
    <dgm:pt modelId="{3CDFD5B3-336B-4B15-950F-7F281A46AAC9}" type="pres">
      <dgm:prSet presAssocID="{6CCDFC26-5C80-4BEA-9D57-0831B47A3D36}" presName="hierChild5" presStyleCnt="0"/>
      <dgm:spPr/>
    </dgm:pt>
    <dgm:pt modelId="{7A0392BF-99B0-4D06-A0B4-F9DDFC1A2418}" type="pres">
      <dgm:prSet presAssocID="{94B60F55-F420-437D-98F6-D136BDC64007}" presName="Name37" presStyleLbl="parChTrans1D3" presStyleIdx="6" presStyleCnt="12"/>
      <dgm:spPr/>
    </dgm:pt>
    <dgm:pt modelId="{D77FE748-45A1-483F-A953-C4DB4A36CB00}" type="pres">
      <dgm:prSet presAssocID="{8810E045-39D3-4BC1-9C3B-AD9E4E97D9FC}" presName="hierRoot2" presStyleCnt="0">
        <dgm:presLayoutVars>
          <dgm:hierBranch val="init"/>
        </dgm:presLayoutVars>
      </dgm:prSet>
      <dgm:spPr/>
    </dgm:pt>
    <dgm:pt modelId="{100DA1A1-60A5-47BB-8A71-7251734B868D}" type="pres">
      <dgm:prSet presAssocID="{8810E045-39D3-4BC1-9C3B-AD9E4E97D9FC}" presName="rootComposite" presStyleCnt="0"/>
      <dgm:spPr/>
    </dgm:pt>
    <dgm:pt modelId="{5E40E5AD-2E24-4937-AAFC-8C6EA60BCE97}" type="pres">
      <dgm:prSet presAssocID="{8810E045-39D3-4BC1-9C3B-AD9E4E97D9FC}" presName="rootText" presStyleLbl="node3" presStyleIdx="6" presStyleCnt="12">
        <dgm:presLayoutVars>
          <dgm:chPref val="3"/>
        </dgm:presLayoutVars>
      </dgm:prSet>
      <dgm:spPr/>
    </dgm:pt>
    <dgm:pt modelId="{F8EEE296-ADF4-4DE8-9F8C-EDA414EBC347}" type="pres">
      <dgm:prSet presAssocID="{8810E045-39D3-4BC1-9C3B-AD9E4E97D9FC}" presName="rootConnector" presStyleLbl="node3" presStyleIdx="6" presStyleCnt="12"/>
      <dgm:spPr/>
    </dgm:pt>
    <dgm:pt modelId="{A736A479-60CE-4FF6-8AE4-B0147217A192}" type="pres">
      <dgm:prSet presAssocID="{8810E045-39D3-4BC1-9C3B-AD9E4E97D9FC}" presName="hierChild4" presStyleCnt="0"/>
      <dgm:spPr/>
    </dgm:pt>
    <dgm:pt modelId="{F4F1C99F-78E4-4585-82B7-F31F94AD1E1C}" type="pres">
      <dgm:prSet presAssocID="{8810E045-39D3-4BC1-9C3B-AD9E4E97D9FC}" presName="hierChild5" presStyleCnt="0"/>
      <dgm:spPr/>
    </dgm:pt>
    <dgm:pt modelId="{DD2D149B-72CC-4E9A-9C4F-2654540E3D96}" type="pres">
      <dgm:prSet presAssocID="{BDDBFED5-E654-4C25-86A3-C1A0AF742592}" presName="hierChild5" presStyleCnt="0"/>
      <dgm:spPr/>
    </dgm:pt>
    <dgm:pt modelId="{B1197555-C7BE-4CF5-BFA8-F4870888F925}" type="pres">
      <dgm:prSet presAssocID="{F50EE426-F301-4B00-9FF8-E215CA8B2DB6}" presName="Name37" presStyleLbl="parChTrans1D2" presStyleIdx="2" presStyleCnt="5"/>
      <dgm:spPr/>
    </dgm:pt>
    <dgm:pt modelId="{88D14702-74EE-4EA5-B1ED-898056132F26}" type="pres">
      <dgm:prSet presAssocID="{52A70EA8-AE67-4A5A-8620-5F2434D8130D}" presName="hierRoot2" presStyleCnt="0">
        <dgm:presLayoutVars>
          <dgm:hierBranch val="init"/>
        </dgm:presLayoutVars>
      </dgm:prSet>
      <dgm:spPr/>
    </dgm:pt>
    <dgm:pt modelId="{A6766030-21A0-4388-85F6-162D3D4B9A04}" type="pres">
      <dgm:prSet presAssocID="{52A70EA8-AE67-4A5A-8620-5F2434D8130D}" presName="rootComposite" presStyleCnt="0"/>
      <dgm:spPr/>
    </dgm:pt>
    <dgm:pt modelId="{750D79D9-20CA-41C7-8251-6202190EEFCD}" type="pres">
      <dgm:prSet presAssocID="{52A70EA8-AE67-4A5A-8620-5F2434D8130D}" presName="rootText" presStyleLbl="node2" presStyleIdx="2" presStyleCnt="5" custLinFactNeighborX="2493" custLinFactNeighborY="427">
        <dgm:presLayoutVars>
          <dgm:chPref val="3"/>
        </dgm:presLayoutVars>
      </dgm:prSet>
      <dgm:spPr/>
    </dgm:pt>
    <dgm:pt modelId="{A5A56AC8-B18E-4386-854E-87B48C2189B4}" type="pres">
      <dgm:prSet presAssocID="{52A70EA8-AE67-4A5A-8620-5F2434D8130D}" presName="rootConnector" presStyleLbl="node2" presStyleIdx="2" presStyleCnt="5"/>
      <dgm:spPr/>
    </dgm:pt>
    <dgm:pt modelId="{6A12E0B5-2DC3-4D68-87FD-B814B5AAE159}" type="pres">
      <dgm:prSet presAssocID="{52A70EA8-AE67-4A5A-8620-5F2434D8130D}" presName="hierChild4" presStyleCnt="0"/>
      <dgm:spPr/>
    </dgm:pt>
    <dgm:pt modelId="{ACA17174-98E9-4101-8BE7-3103463BD59D}" type="pres">
      <dgm:prSet presAssocID="{3142557C-912C-4B28-A6DF-2F02E8963758}" presName="Name37" presStyleLbl="parChTrans1D3" presStyleIdx="7" presStyleCnt="12"/>
      <dgm:spPr/>
    </dgm:pt>
    <dgm:pt modelId="{4C7B8662-6416-415D-AF78-E6CF17649AE9}" type="pres">
      <dgm:prSet presAssocID="{899F1A3D-43CE-4AB6-AE4C-9AD4A8F8D05E}" presName="hierRoot2" presStyleCnt="0">
        <dgm:presLayoutVars>
          <dgm:hierBranch val="init"/>
        </dgm:presLayoutVars>
      </dgm:prSet>
      <dgm:spPr/>
    </dgm:pt>
    <dgm:pt modelId="{BBD9F1D9-6666-4241-B7C6-B0C89336063C}" type="pres">
      <dgm:prSet presAssocID="{899F1A3D-43CE-4AB6-AE4C-9AD4A8F8D05E}" presName="rootComposite" presStyleCnt="0"/>
      <dgm:spPr/>
    </dgm:pt>
    <dgm:pt modelId="{552B6F5C-787B-402E-B08B-1ADDCB3DFCA7}" type="pres">
      <dgm:prSet presAssocID="{899F1A3D-43CE-4AB6-AE4C-9AD4A8F8D05E}" presName="rootText" presStyleLbl="node3" presStyleIdx="7" presStyleCnt="12">
        <dgm:presLayoutVars>
          <dgm:chPref val="3"/>
        </dgm:presLayoutVars>
      </dgm:prSet>
      <dgm:spPr/>
    </dgm:pt>
    <dgm:pt modelId="{1AD3585A-9480-4674-8E49-19B708FD6CD0}" type="pres">
      <dgm:prSet presAssocID="{899F1A3D-43CE-4AB6-AE4C-9AD4A8F8D05E}" presName="rootConnector" presStyleLbl="node3" presStyleIdx="7" presStyleCnt="12"/>
      <dgm:spPr/>
    </dgm:pt>
    <dgm:pt modelId="{C7EEFDEE-BC9C-4A3E-94D2-47E0DF797517}" type="pres">
      <dgm:prSet presAssocID="{899F1A3D-43CE-4AB6-AE4C-9AD4A8F8D05E}" presName="hierChild4" presStyleCnt="0"/>
      <dgm:spPr/>
    </dgm:pt>
    <dgm:pt modelId="{48C25FCF-DAC8-4B11-B853-0DCC3EC35C95}" type="pres">
      <dgm:prSet presAssocID="{899F1A3D-43CE-4AB6-AE4C-9AD4A8F8D05E}" presName="hierChild5" presStyleCnt="0"/>
      <dgm:spPr/>
    </dgm:pt>
    <dgm:pt modelId="{88327629-47F5-4494-AB8E-40D585ED79C5}" type="pres">
      <dgm:prSet presAssocID="{93B493DF-DB7A-4FAB-B64E-F5995FCAB3EB}" presName="Name37" presStyleLbl="parChTrans1D3" presStyleIdx="8" presStyleCnt="12"/>
      <dgm:spPr/>
    </dgm:pt>
    <dgm:pt modelId="{1927859C-1EC3-4AC4-9E89-05656D559565}" type="pres">
      <dgm:prSet presAssocID="{FD0630A0-EAF1-43F8-88FD-F01BC1DAB140}" presName="hierRoot2" presStyleCnt="0">
        <dgm:presLayoutVars>
          <dgm:hierBranch val="init"/>
        </dgm:presLayoutVars>
      </dgm:prSet>
      <dgm:spPr/>
    </dgm:pt>
    <dgm:pt modelId="{1E482E64-3D98-4E13-883E-54EBE0A58E29}" type="pres">
      <dgm:prSet presAssocID="{FD0630A0-EAF1-43F8-88FD-F01BC1DAB140}" presName="rootComposite" presStyleCnt="0"/>
      <dgm:spPr/>
    </dgm:pt>
    <dgm:pt modelId="{768EB877-20DB-4600-94CA-6BF0CBEDF066}" type="pres">
      <dgm:prSet presAssocID="{FD0630A0-EAF1-43F8-88FD-F01BC1DAB140}" presName="rootText" presStyleLbl="node3" presStyleIdx="8" presStyleCnt="12">
        <dgm:presLayoutVars>
          <dgm:chPref val="3"/>
        </dgm:presLayoutVars>
      </dgm:prSet>
      <dgm:spPr/>
    </dgm:pt>
    <dgm:pt modelId="{3A602533-7D50-413F-886B-57007ED4B6C4}" type="pres">
      <dgm:prSet presAssocID="{FD0630A0-EAF1-43F8-88FD-F01BC1DAB140}" presName="rootConnector" presStyleLbl="node3" presStyleIdx="8" presStyleCnt="12"/>
      <dgm:spPr/>
    </dgm:pt>
    <dgm:pt modelId="{4EB0175E-725D-4F3C-93B8-C81AFB5F3EAE}" type="pres">
      <dgm:prSet presAssocID="{FD0630A0-EAF1-43F8-88FD-F01BC1DAB140}" presName="hierChild4" presStyleCnt="0"/>
      <dgm:spPr/>
    </dgm:pt>
    <dgm:pt modelId="{9E7EE0DC-743E-40D0-9ED1-5053D125DD00}" type="pres">
      <dgm:prSet presAssocID="{FD0630A0-EAF1-43F8-88FD-F01BC1DAB140}" presName="hierChild5" presStyleCnt="0"/>
      <dgm:spPr/>
    </dgm:pt>
    <dgm:pt modelId="{147370BF-CE67-4C0E-ABF5-F8D9E3CC76BF}" type="pres">
      <dgm:prSet presAssocID="{CB81ED0B-2E09-4338-84CC-2610EF2EC4B2}" presName="Name37" presStyleLbl="parChTrans1D3" presStyleIdx="9" presStyleCnt="12"/>
      <dgm:spPr/>
    </dgm:pt>
    <dgm:pt modelId="{7C0AF610-89DE-46AC-82BB-0AEFC961C811}" type="pres">
      <dgm:prSet presAssocID="{D37F27AF-A3E5-470A-94B8-2874B84557FC}" presName="hierRoot2" presStyleCnt="0">
        <dgm:presLayoutVars>
          <dgm:hierBranch val="init"/>
        </dgm:presLayoutVars>
      </dgm:prSet>
      <dgm:spPr/>
    </dgm:pt>
    <dgm:pt modelId="{C42036D1-CF15-4A72-8214-BB93B2E96FB0}" type="pres">
      <dgm:prSet presAssocID="{D37F27AF-A3E5-470A-94B8-2874B84557FC}" presName="rootComposite" presStyleCnt="0"/>
      <dgm:spPr/>
    </dgm:pt>
    <dgm:pt modelId="{C3495EA1-4BE5-4A31-B2E8-9ACDF2006C98}" type="pres">
      <dgm:prSet presAssocID="{D37F27AF-A3E5-470A-94B8-2874B84557FC}" presName="rootText" presStyleLbl="node3" presStyleIdx="9" presStyleCnt="12">
        <dgm:presLayoutVars>
          <dgm:chPref val="3"/>
        </dgm:presLayoutVars>
      </dgm:prSet>
      <dgm:spPr/>
    </dgm:pt>
    <dgm:pt modelId="{3D332A4B-4307-4839-A0A9-DB9642CE0A5E}" type="pres">
      <dgm:prSet presAssocID="{D37F27AF-A3E5-470A-94B8-2874B84557FC}" presName="rootConnector" presStyleLbl="node3" presStyleIdx="9" presStyleCnt="12"/>
      <dgm:spPr/>
    </dgm:pt>
    <dgm:pt modelId="{743134D3-E69B-411C-8769-6FDCD734B7BF}" type="pres">
      <dgm:prSet presAssocID="{D37F27AF-A3E5-470A-94B8-2874B84557FC}" presName="hierChild4" presStyleCnt="0"/>
      <dgm:spPr/>
    </dgm:pt>
    <dgm:pt modelId="{7329756D-3F64-4311-80D6-884E68175042}" type="pres">
      <dgm:prSet presAssocID="{D37F27AF-A3E5-470A-94B8-2874B84557FC}" presName="hierChild5" presStyleCnt="0"/>
      <dgm:spPr/>
    </dgm:pt>
    <dgm:pt modelId="{F6689C26-5D9A-4E09-8CCB-B0C8602976F1}" type="pres">
      <dgm:prSet presAssocID="{52A70EA8-AE67-4A5A-8620-5F2434D8130D}" presName="hierChild5" presStyleCnt="0"/>
      <dgm:spPr/>
    </dgm:pt>
    <dgm:pt modelId="{16707563-51A5-4B17-87B4-D71EBB544431}" type="pres">
      <dgm:prSet presAssocID="{D96D0281-6010-48F6-8486-C64069569BE6}" presName="Name37" presStyleLbl="parChTrans1D2" presStyleIdx="3" presStyleCnt="5"/>
      <dgm:spPr/>
    </dgm:pt>
    <dgm:pt modelId="{2D95310C-8029-4780-9253-A1BA7F78C042}" type="pres">
      <dgm:prSet presAssocID="{299424C0-D254-46DB-B0D0-E282037FF0D4}" presName="hierRoot2" presStyleCnt="0">
        <dgm:presLayoutVars>
          <dgm:hierBranch val="init"/>
        </dgm:presLayoutVars>
      </dgm:prSet>
      <dgm:spPr/>
    </dgm:pt>
    <dgm:pt modelId="{51C2229F-9F3C-4E48-A2D5-ED7A7A620373}" type="pres">
      <dgm:prSet presAssocID="{299424C0-D254-46DB-B0D0-E282037FF0D4}" presName="rootComposite" presStyleCnt="0"/>
      <dgm:spPr/>
    </dgm:pt>
    <dgm:pt modelId="{DEF8BA6D-C18A-4285-95F0-DC6000E89B3A}" type="pres">
      <dgm:prSet presAssocID="{299424C0-D254-46DB-B0D0-E282037FF0D4}" presName="rootText" presStyleLbl="node2" presStyleIdx="3" presStyleCnt="5">
        <dgm:presLayoutVars>
          <dgm:chPref val="3"/>
        </dgm:presLayoutVars>
      </dgm:prSet>
      <dgm:spPr/>
    </dgm:pt>
    <dgm:pt modelId="{382D175C-ACE7-4927-81A0-0E9B5F98C3F7}" type="pres">
      <dgm:prSet presAssocID="{299424C0-D254-46DB-B0D0-E282037FF0D4}" presName="rootConnector" presStyleLbl="node2" presStyleIdx="3" presStyleCnt="5"/>
      <dgm:spPr/>
    </dgm:pt>
    <dgm:pt modelId="{D90270B9-BD4E-4F6F-AAD7-85787A683D3A}" type="pres">
      <dgm:prSet presAssocID="{299424C0-D254-46DB-B0D0-E282037FF0D4}" presName="hierChild4" presStyleCnt="0"/>
      <dgm:spPr/>
    </dgm:pt>
    <dgm:pt modelId="{D0ABF312-42DA-4820-8521-616D2D8E26DE}" type="pres">
      <dgm:prSet presAssocID="{788E984F-D0F3-44B7-A6A6-8131EF05CD98}" presName="Name37" presStyleLbl="parChTrans1D3" presStyleIdx="10" presStyleCnt="12"/>
      <dgm:spPr/>
    </dgm:pt>
    <dgm:pt modelId="{16A2DB9B-7449-4FD6-9D37-DF35E5FBD047}" type="pres">
      <dgm:prSet presAssocID="{218E2689-DCDF-4108-AC67-B5EA5707EF1D}" presName="hierRoot2" presStyleCnt="0">
        <dgm:presLayoutVars>
          <dgm:hierBranch val="init"/>
        </dgm:presLayoutVars>
      </dgm:prSet>
      <dgm:spPr/>
    </dgm:pt>
    <dgm:pt modelId="{4E9F0B5E-3D01-498C-89B9-ACCDAD27A721}" type="pres">
      <dgm:prSet presAssocID="{218E2689-DCDF-4108-AC67-B5EA5707EF1D}" presName="rootComposite" presStyleCnt="0"/>
      <dgm:spPr/>
    </dgm:pt>
    <dgm:pt modelId="{7540307C-5D06-4952-9A74-8EE5100A5198}" type="pres">
      <dgm:prSet presAssocID="{218E2689-DCDF-4108-AC67-B5EA5707EF1D}" presName="rootText" presStyleLbl="node3" presStyleIdx="10" presStyleCnt="12">
        <dgm:presLayoutVars>
          <dgm:chPref val="3"/>
        </dgm:presLayoutVars>
      </dgm:prSet>
      <dgm:spPr/>
    </dgm:pt>
    <dgm:pt modelId="{0AB9FD32-2033-4EFA-8DC0-2D67D72C023B}" type="pres">
      <dgm:prSet presAssocID="{218E2689-DCDF-4108-AC67-B5EA5707EF1D}" presName="rootConnector" presStyleLbl="node3" presStyleIdx="10" presStyleCnt="12"/>
      <dgm:spPr/>
    </dgm:pt>
    <dgm:pt modelId="{FEAA7D64-73A4-459C-84D7-83504063F872}" type="pres">
      <dgm:prSet presAssocID="{218E2689-DCDF-4108-AC67-B5EA5707EF1D}" presName="hierChild4" presStyleCnt="0"/>
      <dgm:spPr/>
    </dgm:pt>
    <dgm:pt modelId="{80361838-BC8C-474A-B83E-B141F5DE45D3}" type="pres">
      <dgm:prSet presAssocID="{218E2689-DCDF-4108-AC67-B5EA5707EF1D}" presName="hierChild5" presStyleCnt="0"/>
      <dgm:spPr/>
    </dgm:pt>
    <dgm:pt modelId="{F3D55381-D751-47D1-9FAB-1E5EFD45ABB7}" type="pres">
      <dgm:prSet presAssocID="{299424C0-D254-46DB-B0D0-E282037FF0D4}" presName="hierChild5" presStyleCnt="0"/>
      <dgm:spPr/>
    </dgm:pt>
    <dgm:pt modelId="{BF077F51-1F99-4385-A106-00E55AB1D6DB}" type="pres">
      <dgm:prSet presAssocID="{AAB378B2-3F16-4CB2-994A-AE13E12016EB}" presName="Name37" presStyleLbl="parChTrans1D2" presStyleIdx="4" presStyleCnt="5"/>
      <dgm:spPr/>
    </dgm:pt>
    <dgm:pt modelId="{2E1DA77D-F631-4511-8D8A-A7AA0EE9705B}" type="pres">
      <dgm:prSet presAssocID="{ED521A27-984B-4BD8-B032-7C65E20BA79F}" presName="hierRoot2" presStyleCnt="0">
        <dgm:presLayoutVars>
          <dgm:hierBranch val="init"/>
        </dgm:presLayoutVars>
      </dgm:prSet>
      <dgm:spPr/>
    </dgm:pt>
    <dgm:pt modelId="{ECD41149-1403-4E9B-B237-86B609A518C4}" type="pres">
      <dgm:prSet presAssocID="{ED521A27-984B-4BD8-B032-7C65E20BA79F}" presName="rootComposite" presStyleCnt="0"/>
      <dgm:spPr/>
    </dgm:pt>
    <dgm:pt modelId="{18CE64F8-6A54-4CDA-A062-42E6D004DDE8}" type="pres">
      <dgm:prSet presAssocID="{ED521A27-984B-4BD8-B032-7C65E20BA79F}" presName="rootText" presStyleLbl="node2" presStyleIdx="4" presStyleCnt="5">
        <dgm:presLayoutVars>
          <dgm:chPref val="3"/>
        </dgm:presLayoutVars>
      </dgm:prSet>
      <dgm:spPr/>
    </dgm:pt>
    <dgm:pt modelId="{9492BDEC-5BE0-442B-84CB-5D8210E0B7B2}" type="pres">
      <dgm:prSet presAssocID="{ED521A27-984B-4BD8-B032-7C65E20BA79F}" presName="rootConnector" presStyleLbl="node2" presStyleIdx="4" presStyleCnt="5"/>
      <dgm:spPr/>
    </dgm:pt>
    <dgm:pt modelId="{98162058-29D1-4110-9EA4-692E3D858680}" type="pres">
      <dgm:prSet presAssocID="{ED521A27-984B-4BD8-B032-7C65E20BA79F}" presName="hierChild4" presStyleCnt="0"/>
      <dgm:spPr/>
    </dgm:pt>
    <dgm:pt modelId="{A1B3022F-32D0-44AE-8F80-D6275B3514E8}" type="pres">
      <dgm:prSet presAssocID="{73416CAF-3ED1-4DC3-91EB-4969C078073A}" presName="Name37" presStyleLbl="parChTrans1D3" presStyleIdx="11" presStyleCnt="12"/>
      <dgm:spPr/>
    </dgm:pt>
    <dgm:pt modelId="{5D8BA22A-7DA4-4C2D-B95B-1E4F934772FD}" type="pres">
      <dgm:prSet presAssocID="{393B4B9C-44C1-4421-BAE5-37B9620EAE58}" presName="hierRoot2" presStyleCnt="0">
        <dgm:presLayoutVars>
          <dgm:hierBranch val="init"/>
        </dgm:presLayoutVars>
      </dgm:prSet>
      <dgm:spPr/>
    </dgm:pt>
    <dgm:pt modelId="{C9E8C2ED-EC0F-4D29-9EFF-DD0C8A34561D}" type="pres">
      <dgm:prSet presAssocID="{393B4B9C-44C1-4421-BAE5-37B9620EAE58}" presName="rootComposite" presStyleCnt="0"/>
      <dgm:spPr/>
    </dgm:pt>
    <dgm:pt modelId="{F93E03B7-0D24-4E73-A46D-A624537C1107}" type="pres">
      <dgm:prSet presAssocID="{393B4B9C-44C1-4421-BAE5-37B9620EAE58}" presName="rootText" presStyleLbl="node3" presStyleIdx="11" presStyleCnt="12">
        <dgm:presLayoutVars>
          <dgm:chPref val="3"/>
        </dgm:presLayoutVars>
      </dgm:prSet>
      <dgm:spPr/>
    </dgm:pt>
    <dgm:pt modelId="{3EE72F89-D179-41B2-941E-38D2B4CCCEFA}" type="pres">
      <dgm:prSet presAssocID="{393B4B9C-44C1-4421-BAE5-37B9620EAE58}" presName="rootConnector" presStyleLbl="node3" presStyleIdx="11" presStyleCnt="12"/>
      <dgm:spPr/>
    </dgm:pt>
    <dgm:pt modelId="{2732E367-A438-4937-9E07-1DA37031941D}" type="pres">
      <dgm:prSet presAssocID="{393B4B9C-44C1-4421-BAE5-37B9620EAE58}" presName="hierChild4" presStyleCnt="0"/>
      <dgm:spPr/>
    </dgm:pt>
    <dgm:pt modelId="{6E7D6BC5-C311-445F-9A83-FDC9FA46E5BD}" type="pres">
      <dgm:prSet presAssocID="{393B4B9C-44C1-4421-BAE5-37B9620EAE58}" presName="hierChild5" presStyleCnt="0"/>
      <dgm:spPr/>
    </dgm:pt>
    <dgm:pt modelId="{D65B277C-6CB1-4C8C-8065-A5C191B412ED}" type="pres">
      <dgm:prSet presAssocID="{ED521A27-984B-4BD8-B032-7C65E20BA79F}" presName="hierChild5" presStyleCnt="0"/>
      <dgm:spPr/>
    </dgm:pt>
    <dgm:pt modelId="{9551A775-1C83-45B6-92F0-662901C0B5DF}" type="pres">
      <dgm:prSet presAssocID="{EAB6E861-71BC-4E74-BC0D-05F26DCB45BF}" presName="hierChild3" presStyleCnt="0"/>
      <dgm:spPr/>
    </dgm:pt>
    <dgm:pt modelId="{C78ED50D-7EAD-491C-BCE3-FE95D941FA73}" type="pres">
      <dgm:prSet presAssocID="{1E7CDE01-C4BC-4F33-B944-1B21EE7E93EC}" presName="hierRoot1" presStyleCnt="0">
        <dgm:presLayoutVars>
          <dgm:hierBranch val="init"/>
        </dgm:presLayoutVars>
      </dgm:prSet>
      <dgm:spPr/>
    </dgm:pt>
    <dgm:pt modelId="{A91E3D59-EE1A-442D-A5B7-2249629DF40F}" type="pres">
      <dgm:prSet presAssocID="{1E7CDE01-C4BC-4F33-B944-1B21EE7E93EC}" presName="rootComposite1" presStyleCnt="0"/>
      <dgm:spPr/>
    </dgm:pt>
    <dgm:pt modelId="{FDB6AE78-8C82-4066-B9B2-33ABF19897CD}" type="pres">
      <dgm:prSet presAssocID="{1E7CDE01-C4BC-4F33-B944-1B21EE7E93EC}" presName="rootText1" presStyleLbl="node0" presStyleIdx="1" presStyleCnt="2" custScaleX="333830" custLinFactX="-100000" custLinFactNeighborX="-123174" custLinFactNeighborY="-9537">
        <dgm:presLayoutVars>
          <dgm:chPref val="3"/>
        </dgm:presLayoutVars>
      </dgm:prSet>
      <dgm:spPr/>
    </dgm:pt>
    <dgm:pt modelId="{CBEAD8AC-4B9A-4E80-876D-CC57347622C1}" type="pres">
      <dgm:prSet presAssocID="{1E7CDE01-C4BC-4F33-B944-1B21EE7E93EC}" presName="rootConnector1" presStyleLbl="node1" presStyleIdx="0" presStyleCnt="0"/>
      <dgm:spPr/>
    </dgm:pt>
    <dgm:pt modelId="{579D4A63-0D7F-44A6-A94F-0FC51A88A8C7}" type="pres">
      <dgm:prSet presAssocID="{1E7CDE01-C4BC-4F33-B944-1B21EE7E93EC}" presName="hierChild2" presStyleCnt="0"/>
      <dgm:spPr/>
    </dgm:pt>
    <dgm:pt modelId="{56F670EB-0B2B-42D2-A164-F91B0AE8AB0F}" type="pres">
      <dgm:prSet presAssocID="{1E7CDE01-C4BC-4F33-B944-1B21EE7E93EC}" presName="hierChild3" presStyleCnt="0"/>
      <dgm:spPr/>
    </dgm:pt>
  </dgm:ptLst>
  <dgm:cxnLst>
    <dgm:cxn modelId="{07AF7D00-7B86-4696-AD55-CCE6F5CB5946}" type="presOf" srcId="{51027027-8442-4886-841E-58986DBE095A}" destId="{1B405E0F-FC5B-4A33-BB3F-7DC526E05B12}" srcOrd="0" destOrd="0" presId="urn:microsoft.com/office/officeart/2005/8/layout/orgChart1"/>
    <dgm:cxn modelId="{57FA6B03-EAC3-4A50-BAEB-ED17885C4CB3}" type="presOf" srcId="{ED521A27-984B-4BD8-B032-7C65E20BA79F}" destId="{18CE64F8-6A54-4CDA-A062-42E6D004DDE8}" srcOrd="0" destOrd="0" presId="urn:microsoft.com/office/officeart/2005/8/layout/orgChart1"/>
    <dgm:cxn modelId="{9E66FC07-C9C0-4312-BA95-93F7CB1B1282}" type="presOf" srcId="{F50EE426-F301-4B00-9FF8-E215CA8B2DB6}" destId="{B1197555-C7BE-4CF5-BFA8-F4870888F925}" srcOrd="0" destOrd="0" presId="urn:microsoft.com/office/officeart/2005/8/layout/orgChart1"/>
    <dgm:cxn modelId="{10BE5408-7C23-4383-8AAF-3D8EDBAAC937}" srcId="{EAB6E861-71BC-4E74-BC0D-05F26DCB45BF}" destId="{52A70EA8-AE67-4A5A-8620-5F2434D8130D}" srcOrd="2" destOrd="0" parTransId="{F50EE426-F301-4B00-9FF8-E215CA8B2DB6}" sibTransId="{051E1EDD-C5DC-4CFD-A96E-2B1FC3B793DE}"/>
    <dgm:cxn modelId="{0AC2790C-FC2F-4D8C-976E-34BB30752C0B}" type="presOf" srcId="{FD0630A0-EAF1-43F8-88FD-F01BC1DAB140}" destId="{3A602533-7D50-413F-886B-57007ED4B6C4}" srcOrd="1" destOrd="0" presId="urn:microsoft.com/office/officeart/2005/8/layout/orgChart1"/>
    <dgm:cxn modelId="{32DBB40F-DDA9-4B95-9C9F-F81437B81AA7}" type="presOf" srcId="{6127105D-E0E2-4660-B276-E8ECF77436B9}" destId="{6E301E8F-1377-41AC-B087-89957DBDD538}" srcOrd="0" destOrd="0" presId="urn:microsoft.com/office/officeart/2005/8/layout/orgChart1"/>
    <dgm:cxn modelId="{360A1D19-F3FC-4723-8B66-A7D5AC4B97C0}" type="presOf" srcId="{2949C765-C731-4D7E-AD0D-A1894F77F7E3}" destId="{14AD348A-B13F-4092-BB09-9C4392567A0D}" srcOrd="0" destOrd="0" presId="urn:microsoft.com/office/officeart/2005/8/layout/orgChart1"/>
    <dgm:cxn modelId="{86B6231D-88FD-4E87-92DE-FA0E74C6A2AC}" type="presOf" srcId="{B78D5F19-6D99-4200-9202-6EA51B29F456}" destId="{0687B279-B853-426F-88EC-3EB3ED890D80}" srcOrd="0" destOrd="0" presId="urn:microsoft.com/office/officeart/2005/8/layout/orgChart1"/>
    <dgm:cxn modelId="{9CA1381E-9D1A-43F2-9D1E-B733B4CEF8B5}" type="presOf" srcId="{EAB6E861-71BC-4E74-BC0D-05F26DCB45BF}" destId="{76CFE3B7-CFE8-44F9-A1CA-A2130266C9DB}" srcOrd="1" destOrd="0" presId="urn:microsoft.com/office/officeart/2005/8/layout/orgChart1"/>
    <dgm:cxn modelId="{B3336D1E-23A2-4188-8B30-4BFAA0FD1BB4}" type="presOf" srcId="{83ADDEE4-000B-4DEB-891F-B123E9486B5B}" destId="{4AB5EEF5-48EF-44B5-99E3-25A3413414C1}" srcOrd="0" destOrd="0" presId="urn:microsoft.com/office/officeart/2005/8/layout/orgChart1"/>
    <dgm:cxn modelId="{4F4C2B21-A2C6-4071-A1FA-0D57881B0491}" type="presOf" srcId="{2949C765-C731-4D7E-AD0D-A1894F77F7E3}" destId="{B55D3BB5-9E11-44E4-BD7B-B86757EB5FA9}" srcOrd="1" destOrd="0" presId="urn:microsoft.com/office/officeart/2005/8/layout/orgChart1"/>
    <dgm:cxn modelId="{B9CCEF21-81D4-490F-8915-41829BB9B100}" type="presOf" srcId="{8810E045-39D3-4BC1-9C3B-AD9E4E97D9FC}" destId="{5E40E5AD-2E24-4937-AAFC-8C6EA60BCE97}" srcOrd="0" destOrd="0" presId="urn:microsoft.com/office/officeart/2005/8/layout/orgChart1"/>
    <dgm:cxn modelId="{E7C2E023-6CEC-49A1-9018-CFAE5257B5A4}" srcId="{BDDBFED5-E654-4C25-86A3-C1A0AF742592}" destId="{6CCDFC26-5C80-4BEA-9D57-0831B47A3D36}" srcOrd="2" destOrd="0" parTransId="{4BB67E5B-A7C3-43FD-A41E-722BBF6A1E16}" sibTransId="{0393FA6B-C222-42E6-A6D0-CE2670B1CD22}"/>
    <dgm:cxn modelId="{50F35724-43EA-4261-88D3-3362EB9C1FF5}" type="presOf" srcId="{788E984F-D0F3-44B7-A6A6-8131EF05CD98}" destId="{D0ABF312-42DA-4820-8521-616D2D8E26DE}" srcOrd="0" destOrd="0" presId="urn:microsoft.com/office/officeart/2005/8/layout/orgChart1"/>
    <dgm:cxn modelId="{D0547824-D0A9-4394-A095-3500694DBCC7}" type="presOf" srcId="{1E7CDE01-C4BC-4F33-B944-1B21EE7E93EC}" destId="{CBEAD8AC-4B9A-4E80-876D-CC57347622C1}" srcOrd="1" destOrd="0" presId="urn:microsoft.com/office/officeart/2005/8/layout/orgChart1"/>
    <dgm:cxn modelId="{C34E2C29-0A87-4896-91AD-8D76A5045607}" type="presOf" srcId="{B78D5F19-6D99-4200-9202-6EA51B29F456}" destId="{B9D0E2DC-1199-4DDD-8483-A7D47ED0A163}" srcOrd="1" destOrd="0" presId="urn:microsoft.com/office/officeart/2005/8/layout/orgChart1"/>
    <dgm:cxn modelId="{10C5B12A-B4D7-43DE-90C8-653028576C2C}" type="presOf" srcId="{218E2689-DCDF-4108-AC67-B5EA5707EF1D}" destId="{7540307C-5D06-4952-9A74-8EE5100A5198}" srcOrd="0" destOrd="0" presId="urn:microsoft.com/office/officeart/2005/8/layout/orgChart1"/>
    <dgm:cxn modelId="{0579032F-0A36-4398-A3CC-382022FEEA75}" type="presOf" srcId="{ED521A27-984B-4BD8-B032-7C65E20BA79F}" destId="{9492BDEC-5BE0-442B-84CB-5D8210E0B7B2}" srcOrd="1" destOrd="0" presId="urn:microsoft.com/office/officeart/2005/8/layout/orgChart1"/>
    <dgm:cxn modelId="{D6C43331-B10A-4CC0-A38C-41ED2371CF47}" type="presOf" srcId="{73416CAF-3ED1-4DC3-91EB-4969C078073A}" destId="{A1B3022F-32D0-44AE-8F80-D6275B3514E8}" srcOrd="0" destOrd="0" presId="urn:microsoft.com/office/officeart/2005/8/layout/orgChart1"/>
    <dgm:cxn modelId="{8A4A2632-DBAA-4D2F-B87C-61986B5E81D4}" srcId="{BDDA8E2B-9407-46BF-BF83-0396932091CD}" destId="{B78D5F19-6D99-4200-9202-6EA51B29F456}" srcOrd="1" destOrd="0" parTransId="{FDF88ED8-8E8B-43CA-8BED-76AF1F55930D}" sibTransId="{26F4C899-B0F1-46CA-BF4A-7AC714F50789}"/>
    <dgm:cxn modelId="{35210C34-FE86-4DEC-9972-7FBBE34470F0}" type="presOf" srcId="{6CCDFC26-5C80-4BEA-9D57-0831B47A3D36}" destId="{63DE4521-3CF0-4D90-8EA2-969945447728}" srcOrd="1" destOrd="0" presId="urn:microsoft.com/office/officeart/2005/8/layout/orgChart1"/>
    <dgm:cxn modelId="{C5080C35-F2D6-49A3-BBF8-736AAFB88427}" type="presOf" srcId="{D37F27AF-A3E5-470A-94B8-2874B84557FC}" destId="{C3495EA1-4BE5-4A31-B2E8-9ACDF2006C98}" srcOrd="0" destOrd="0" presId="urn:microsoft.com/office/officeart/2005/8/layout/orgChart1"/>
    <dgm:cxn modelId="{BC5EBB39-4264-4605-93DB-EA785F43F752}" type="presOf" srcId="{52A70EA8-AE67-4A5A-8620-5F2434D8130D}" destId="{A5A56AC8-B18E-4386-854E-87B48C2189B4}" srcOrd="1" destOrd="0" presId="urn:microsoft.com/office/officeart/2005/8/layout/orgChart1"/>
    <dgm:cxn modelId="{66D3F139-BE7D-4713-BB8C-53DD66FE19A1}" type="presOf" srcId="{393B4B9C-44C1-4421-BAE5-37B9620EAE58}" destId="{F93E03B7-0D24-4E73-A46D-A624537C1107}" srcOrd="0" destOrd="0" presId="urn:microsoft.com/office/officeart/2005/8/layout/orgChart1"/>
    <dgm:cxn modelId="{BFF2843C-B460-4365-9888-7B1794BF032B}" type="presOf" srcId="{6FBBC180-5DF6-4E61-AAE9-85B0DC5B9338}" destId="{0B5763EE-F67F-462A-9F61-8019DE85CC30}" srcOrd="0" destOrd="0" presId="urn:microsoft.com/office/officeart/2005/8/layout/orgChart1"/>
    <dgm:cxn modelId="{0B2A7F3D-305D-44D1-9482-B31D36436946}" type="presOf" srcId="{FD0630A0-EAF1-43F8-88FD-F01BC1DAB140}" destId="{768EB877-20DB-4600-94CA-6BF0CBEDF066}" srcOrd="0" destOrd="0" presId="urn:microsoft.com/office/officeart/2005/8/layout/orgChart1"/>
    <dgm:cxn modelId="{4E40583F-0790-436B-84AF-8E110FE36F65}" srcId="{EAB6E861-71BC-4E74-BC0D-05F26DCB45BF}" destId="{ED521A27-984B-4BD8-B032-7C65E20BA79F}" srcOrd="4" destOrd="0" parTransId="{AAB378B2-3F16-4CB2-994A-AE13E12016EB}" sibTransId="{EFF64AEE-1AC4-4C35-9110-6549BA9FB2E1}"/>
    <dgm:cxn modelId="{341DE33F-8993-4C64-BD9D-5E1104341A89}" type="presOf" srcId="{EC1E0231-EE2D-4A0D-9BA6-C274137F0A99}" destId="{4BEB2952-F375-41E6-85BC-2EA5DC9501FC}" srcOrd="0" destOrd="0" presId="urn:microsoft.com/office/officeart/2005/8/layout/orgChart1"/>
    <dgm:cxn modelId="{DECB1E40-1FA0-4CC1-979C-C83A7E871280}" srcId="{ED521A27-984B-4BD8-B032-7C65E20BA79F}" destId="{393B4B9C-44C1-4421-BAE5-37B9620EAE58}" srcOrd="0" destOrd="0" parTransId="{73416CAF-3ED1-4DC3-91EB-4969C078073A}" sibTransId="{E873B3BA-D7E7-4F38-AD12-72DB0A499B39}"/>
    <dgm:cxn modelId="{E2067E5F-4297-400D-86D2-BC6998CEA60D}" srcId="{BDDA8E2B-9407-46BF-BF83-0396932091CD}" destId="{49990717-7068-4E9C-B2F5-AD20E593AE0F}" srcOrd="0" destOrd="0" parTransId="{EC1E0231-EE2D-4A0D-9BA6-C274137F0A99}" sibTransId="{8E4A38B5-D543-47E8-AC75-263B24963E8F}"/>
    <dgm:cxn modelId="{A3D33961-89E1-48FB-BDCC-44DF17C36E6A}" srcId="{BDDA8E2B-9407-46BF-BF83-0396932091CD}" destId="{96C913CD-18AA-4EA9-AEA3-A21DCC33EE03}" srcOrd="2" destOrd="0" parTransId="{73B202CA-7A44-472A-8B36-46185EAD664C}" sibTransId="{8772400E-7554-4ED8-9BD8-D271968C7008}"/>
    <dgm:cxn modelId="{79262267-59D7-4926-90DB-FBD89DA1AA82}" type="presOf" srcId="{96C913CD-18AA-4EA9-AEA3-A21DCC33EE03}" destId="{0B606169-0AA1-467D-978A-54D6566E60E3}" srcOrd="0" destOrd="0" presId="urn:microsoft.com/office/officeart/2005/8/layout/orgChart1"/>
    <dgm:cxn modelId="{4B625467-BE3D-4220-B52C-7D2723B82BDA}" srcId="{EAB6E861-71BC-4E74-BC0D-05F26DCB45BF}" destId="{299424C0-D254-46DB-B0D0-E282037FF0D4}" srcOrd="3" destOrd="0" parTransId="{D96D0281-6010-48F6-8486-C64069569BE6}" sibTransId="{26FDBEFB-18A7-451D-B70E-A8246CF6F93B}"/>
    <dgm:cxn modelId="{5E167C6A-46D9-48FF-9E18-B3C5C41B74C9}" type="presOf" srcId="{3634064B-E46E-4ECA-9CFD-3870D1C9D204}" destId="{E74E4655-FB38-4E73-86EC-718ED7F93E96}" srcOrd="0" destOrd="0" presId="urn:microsoft.com/office/officeart/2005/8/layout/orgChart1"/>
    <dgm:cxn modelId="{FA27E06B-13FD-424D-ACA2-0E8D731EFCD8}" type="presOf" srcId="{96C913CD-18AA-4EA9-AEA3-A21DCC33EE03}" destId="{92FB1782-1EA4-4FEF-9850-CBDF079CA0F7}" srcOrd="1" destOrd="0" presId="urn:microsoft.com/office/officeart/2005/8/layout/orgChart1"/>
    <dgm:cxn modelId="{49FA3B4D-3820-4725-B0A4-791083B81B47}" type="presOf" srcId="{93B493DF-DB7A-4FAB-B64E-F5995FCAB3EB}" destId="{88327629-47F5-4494-AB8E-40D585ED79C5}" srcOrd="0" destOrd="0" presId="urn:microsoft.com/office/officeart/2005/8/layout/orgChart1"/>
    <dgm:cxn modelId="{47765B4D-F4B4-4B70-BF06-99A5151A42CC}" srcId="{52A70EA8-AE67-4A5A-8620-5F2434D8130D}" destId="{899F1A3D-43CE-4AB6-AE4C-9AD4A8F8D05E}" srcOrd="0" destOrd="0" parTransId="{3142557C-912C-4B28-A6DF-2F02E8963758}" sibTransId="{EFBCB870-EF81-4458-8BF8-EA6A6C8EF11F}"/>
    <dgm:cxn modelId="{FF985150-79BE-442D-847B-D6537D90AD9F}" type="presOf" srcId="{299424C0-D254-46DB-B0D0-E282037FF0D4}" destId="{DEF8BA6D-C18A-4285-95F0-DC6000E89B3A}" srcOrd="0" destOrd="0" presId="urn:microsoft.com/office/officeart/2005/8/layout/orgChart1"/>
    <dgm:cxn modelId="{1FDB1772-1D7E-48FA-991B-7F169EB1D20E}" type="presOf" srcId="{83ADDEE4-000B-4DEB-891F-B123E9486B5B}" destId="{D41A6B65-04D1-408B-8D6A-8D46221F5F35}" srcOrd="1" destOrd="0" presId="urn:microsoft.com/office/officeart/2005/8/layout/orgChart1"/>
    <dgm:cxn modelId="{E9B35952-B0C5-4B39-BF03-BFCEA7EB6DB2}" type="presOf" srcId="{393B4B9C-44C1-4421-BAE5-37B9620EAE58}" destId="{3EE72F89-D179-41B2-941E-38D2B4CCCEFA}" srcOrd="1" destOrd="0" presId="urn:microsoft.com/office/officeart/2005/8/layout/orgChart1"/>
    <dgm:cxn modelId="{A5CA9C72-351E-4BB4-9094-9092B0C0E13F}" type="presOf" srcId="{899F1A3D-43CE-4AB6-AE4C-9AD4A8F8D05E}" destId="{552B6F5C-787B-402E-B08B-1ADDCB3DFCA7}" srcOrd="0" destOrd="0" presId="urn:microsoft.com/office/officeart/2005/8/layout/orgChart1"/>
    <dgm:cxn modelId="{360FE878-9989-4D0F-8E57-E8CB70FFB5E1}" type="presOf" srcId="{EAB6E861-71BC-4E74-BC0D-05F26DCB45BF}" destId="{A3697127-5696-4E1B-AD6C-328440C91D57}" srcOrd="0" destOrd="0" presId="urn:microsoft.com/office/officeart/2005/8/layout/orgChart1"/>
    <dgm:cxn modelId="{F3BD697B-D032-4A41-913F-4FBB3E294030}" type="presOf" srcId="{4BB67E5B-A7C3-43FD-A41E-722BBF6A1E16}" destId="{4C3C7B20-3FDF-4447-95AA-E9039566EB6A}" srcOrd="0" destOrd="0" presId="urn:microsoft.com/office/officeart/2005/8/layout/orgChart1"/>
    <dgm:cxn modelId="{A351887F-253E-4111-9252-60EAB17DC147}" type="presOf" srcId="{BDDA8E2B-9407-46BF-BF83-0396932091CD}" destId="{2F6F5DED-A72A-4AE2-ADE7-B595FBF2C7E9}" srcOrd="0" destOrd="0" presId="urn:microsoft.com/office/officeart/2005/8/layout/orgChart1"/>
    <dgm:cxn modelId="{DA36BC80-D001-443B-8169-69733F643DD8}" type="presOf" srcId="{CB81ED0B-2E09-4338-84CC-2610EF2EC4B2}" destId="{147370BF-CE67-4C0E-ABF5-F8D9E3CC76BF}" srcOrd="0" destOrd="0" presId="urn:microsoft.com/office/officeart/2005/8/layout/orgChart1"/>
    <dgm:cxn modelId="{63D7A681-809D-4FBD-958E-D8DC81AFD65C}" type="presOf" srcId="{AAB378B2-3F16-4CB2-994A-AE13E12016EB}" destId="{BF077F51-1F99-4385-A106-00E55AB1D6DB}" srcOrd="0" destOrd="0" presId="urn:microsoft.com/office/officeart/2005/8/layout/orgChart1"/>
    <dgm:cxn modelId="{696B3692-A43E-48C5-8CDB-689AC5470753}" type="presOf" srcId="{1E7CDE01-C4BC-4F33-B944-1B21EE7E93EC}" destId="{FDB6AE78-8C82-4066-B9B2-33ABF19897CD}" srcOrd="0" destOrd="0" presId="urn:microsoft.com/office/officeart/2005/8/layout/orgChart1"/>
    <dgm:cxn modelId="{A900D49D-3119-401A-805E-3A6228FCDDAA}" type="presOf" srcId="{49990717-7068-4E9C-B2F5-AD20E593AE0F}" destId="{589F8184-AC78-42D6-B85C-D9EE01699B18}" srcOrd="1" destOrd="0" presId="urn:microsoft.com/office/officeart/2005/8/layout/orgChart1"/>
    <dgm:cxn modelId="{AD4230A2-52C6-4793-8F23-8C2B22400E4D}" srcId="{52A70EA8-AE67-4A5A-8620-5F2434D8130D}" destId="{FD0630A0-EAF1-43F8-88FD-F01BC1DAB140}" srcOrd="1" destOrd="0" parTransId="{93B493DF-DB7A-4FAB-B64E-F5995FCAB3EB}" sibTransId="{2CDC18C5-2FF6-4CDC-88E8-110940A3D729}"/>
    <dgm:cxn modelId="{C306F9A7-FCE8-43C1-8A0E-03CD08F20196}" type="presOf" srcId="{6CCDFC26-5C80-4BEA-9D57-0831B47A3D36}" destId="{2BF7AAF9-CE74-4B23-BE62-C43C47E258C5}" srcOrd="0" destOrd="0" presId="urn:microsoft.com/office/officeart/2005/8/layout/orgChart1"/>
    <dgm:cxn modelId="{214D67AE-5C61-495D-B9A7-9745BCF78B6E}" type="presOf" srcId="{BDDBFED5-E654-4C25-86A3-C1A0AF742592}" destId="{3D613BB2-0E15-4A5B-91D4-E8EB2AE43E54}" srcOrd="0" destOrd="0" presId="urn:microsoft.com/office/officeart/2005/8/layout/orgChart1"/>
    <dgm:cxn modelId="{257BCDB1-E916-4037-B3BD-F69C862572D5}" srcId="{52A70EA8-AE67-4A5A-8620-5F2434D8130D}" destId="{D37F27AF-A3E5-470A-94B8-2874B84557FC}" srcOrd="2" destOrd="0" parTransId="{CB81ED0B-2E09-4338-84CC-2610EF2EC4B2}" sibTransId="{2ECC64C2-1D92-4F6E-A8F5-24968361B1C7}"/>
    <dgm:cxn modelId="{BB77D6B4-3677-4FCD-B506-7FB7EDD1C620}" type="presOf" srcId="{94B60F55-F420-437D-98F6-D136BDC64007}" destId="{7A0392BF-99B0-4D06-A0B4-F9DDFC1A2418}" srcOrd="0" destOrd="0" presId="urn:microsoft.com/office/officeart/2005/8/layout/orgChart1"/>
    <dgm:cxn modelId="{36CA0AB9-D346-4BDC-88F5-86AB3A849B59}" type="presOf" srcId="{73B202CA-7A44-472A-8B36-46185EAD664C}" destId="{70E40DD9-A78E-43C3-8382-41C829E87121}" srcOrd="0" destOrd="0" presId="urn:microsoft.com/office/officeart/2005/8/layout/orgChart1"/>
    <dgm:cxn modelId="{FC0049BA-9245-426B-BB74-1C2126B7662A}" type="presOf" srcId="{25BD8C15-0F25-4167-A95E-B8C0B1220EE4}" destId="{19F91D09-3687-4480-9DC4-2A87A24006A4}" srcOrd="0" destOrd="0" presId="urn:microsoft.com/office/officeart/2005/8/layout/orgChart1"/>
    <dgm:cxn modelId="{1B66F0BC-162B-44E2-ACA7-E5C05F3A3064}" srcId="{BDDBFED5-E654-4C25-86A3-C1A0AF742592}" destId="{8810E045-39D3-4BC1-9C3B-AD9E4E97D9FC}" srcOrd="3" destOrd="0" parTransId="{94B60F55-F420-437D-98F6-D136BDC64007}" sibTransId="{CA102FD6-0E2A-4E49-A37C-2D2F15999733}"/>
    <dgm:cxn modelId="{E209ACBF-2DD0-4925-B7CD-C224958D4421}" srcId="{BDDBFED5-E654-4C25-86A3-C1A0AF742592}" destId="{83ADDEE4-000B-4DEB-891F-B123E9486B5B}" srcOrd="1" destOrd="0" parTransId="{6127105D-E0E2-4660-B276-E8ECF77436B9}" sibTransId="{BA88C953-CD22-4EE8-B41E-F08233878244}"/>
    <dgm:cxn modelId="{2ADEAAC4-62B9-46DC-8A29-60BA3146E1F0}" type="presOf" srcId="{49990717-7068-4E9C-B2F5-AD20E593AE0F}" destId="{0C30ECF2-2CA8-4793-B2D3-938C34C714E2}" srcOrd="0" destOrd="0" presId="urn:microsoft.com/office/officeart/2005/8/layout/orgChart1"/>
    <dgm:cxn modelId="{E1A35BC5-5DD7-4C79-AF91-670E0A0B3BCC}" type="presOf" srcId="{D37F27AF-A3E5-470A-94B8-2874B84557FC}" destId="{3D332A4B-4307-4839-A0A9-DB9642CE0A5E}" srcOrd="1" destOrd="0" presId="urn:microsoft.com/office/officeart/2005/8/layout/orgChart1"/>
    <dgm:cxn modelId="{47468ECA-6518-4AA5-899F-1DEF0223F5F9}" srcId="{25BD8C15-0F25-4167-A95E-B8C0B1220EE4}" destId="{1E7CDE01-C4BC-4F33-B944-1B21EE7E93EC}" srcOrd="1" destOrd="0" parTransId="{D87A24DC-2C22-4B04-B5DE-00A431FE9E18}" sibTransId="{73F535BB-95D5-4459-AA53-B0AA4FF7B62E}"/>
    <dgm:cxn modelId="{EC7564D4-D003-45D5-B9FD-517D1BAD9051}" type="presOf" srcId="{52A70EA8-AE67-4A5A-8620-5F2434D8130D}" destId="{750D79D9-20CA-41C7-8251-6202190EEFCD}" srcOrd="0" destOrd="0" presId="urn:microsoft.com/office/officeart/2005/8/layout/orgChart1"/>
    <dgm:cxn modelId="{0FF24BD4-7350-4789-A6F7-5A62F169418D}" srcId="{EAB6E861-71BC-4E74-BC0D-05F26DCB45BF}" destId="{BDDBFED5-E654-4C25-86A3-C1A0AF742592}" srcOrd="1" destOrd="0" parTransId="{3634064B-E46E-4ECA-9CFD-3870D1C9D204}" sibTransId="{FF79C461-9B78-4D73-861F-07750B5CE3F7}"/>
    <dgm:cxn modelId="{44C34ED4-0971-497F-AC1F-A826B9C785C7}" srcId="{EAB6E861-71BC-4E74-BC0D-05F26DCB45BF}" destId="{BDDA8E2B-9407-46BF-BF83-0396932091CD}" srcOrd="0" destOrd="0" parTransId="{6FBBC180-5DF6-4E61-AAE9-85B0DC5B9338}" sibTransId="{D6A1DEF5-8DDC-4B79-A2F9-146B997124B9}"/>
    <dgm:cxn modelId="{2215E0DB-18C8-44D9-8981-88CA090554A3}" type="presOf" srcId="{299424C0-D254-46DB-B0D0-E282037FF0D4}" destId="{382D175C-ACE7-4927-81A0-0E9B5F98C3F7}" srcOrd="1" destOrd="0" presId="urn:microsoft.com/office/officeart/2005/8/layout/orgChart1"/>
    <dgm:cxn modelId="{6B3E46DD-0A09-47BB-8086-05E9ADA2595B}" type="presOf" srcId="{218E2689-DCDF-4108-AC67-B5EA5707EF1D}" destId="{0AB9FD32-2033-4EFA-8DC0-2D67D72C023B}" srcOrd="1" destOrd="0" presId="urn:microsoft.com/office/officeart/2005/8/layout/orgChart1"/>
    <dgm:cxn modelId="{4E78EEE5-822E-42D9-969C-1B0A8CABA755}" srcId="{BDDBFED5-E654-4C25-86A3-C1A0AF742592}" destId="{2949C765-C731-4D7E-AD0D-A1894F77F7E3}" srcOrd="0" destOrd="0" parTransId="{51027027-8442-4886-841E-58986DBE095A}" sibTransId="{524C380E-F0E9-4D5B-9A10-2B2BFA129611}"/>
    <dgm:cxn modelId="{9ECECCE9-2228-4BF0-9024-5623BFD41743}" type="presOf" srcId="{FDF88ED8-8E8B-43CA-8BED-76AF1F55930D}" destId="{76ECEAD9-CD87-45AB-A554-CEB2DF18B5EB}" srcOrd="0" destOrd="0" presId="urn:microsoft.com/office/officeart/2005/8/layout/orgChart1"/>
    <dgm:cxn modelId="{822489F1-78CC-46EC-A3D8-C00221AD9FC9}" type="presOf" srcId="{3142557C-912C-4B28-A6DF-2F02E8963758}" destId="{ACA17174-98E9-4101-8BE7-3103463BD59D}" srcOrd="0" destOrd="0" presId="urn:microsoft.com/office/officeart/2005/8/layout/orgChart1"/>
    <dgm:cxn modelId="{7EF660F6-9E3B-4CC6-956A-3966603C937B}" type="presOf" srcId="{BDDBFED5-E654-4C25-86A3-C1A0AF742592}" destId="{2A9856EC-E9BE-4923-84C8-21646ACB737F}" srcOrd="1" destOrd="0" presId="urn:microsoft.com/office/officeart/2005/8/layout/orgChart1"/>
    <dgm:cxn modelId="{BC22A5FC-081A-48DC-B053-29CFFF6A42FD}" type="presOf" srcId="{D96D0281-6010-48F6-8486-C64069569BE6}" destId="{16707563-51A5-4B17-87B4-D71EBB544431}" srcOrd="0" destOrd="0" presId="urn:microsoft.com/office/officeart/2005/8/layout/orgChart1"/>
    <dgm:cxn modelId="{43F0E8FC-B8C0-48B0-B6C6-32B375E97A70}" srcId="{299424C0-D254-46DB-B0D0-E282037FF0D4}" destId="{218E2689-DCDF-4108-AC67-B5EA5707EF1D}" srcOrd="0" destOrd="0" parTransId="{788E984F-D0F3-44B7-A6A6-8131EF05CD98}" sibTransId="{BC26A40F-6DB4-4FE8-B3BD-3D319752CC98}"/>
    <dgm:cxn modelId="{527300FE-D481-4E73-9F71-BFFCB2DE588E}" type="presOf" srcId="{BDDA8E2B-9407-46BF-BF83-0396932091CD}" destId="{6A98BFDE-F5ED-4337-9E93-0E8015DAFC16}" srcOrd="1" destOrd="0" presId="urn:microsoft.com/office/officeart/2005/8/layout/orgChart1"/>
    <dgm:cxn modelId="{81AB34FE-CDB9-46FD-8244-736A0C3CD2EA}" type="presOf" srcId="{8810E045-39D3-4BC1-9C3B-AD9E4E97D9FC}" destId="{F8EEE296-ADF4-4DE8-9F8C-EDA414EBC347}" srcOrd="1" destOrd="0" presId="urn:microsoft.com/office/officeart/2005/8/layout/orgChart1"/>
    <dgm:cxn modelId="{3CC008FF-36E4-4F1F-B546-E893B7A18CC6}" srcId="{25BD8C15-0F25-4167-A95E-B8C0B1220EE4}" destId="{EAB6E861-71BC-4E74-BC0D-05F26DCB45BF}" srcOrd="0" destOrd="0" parTransId="{E0751E72-0B77-4927-BFC3-E6DCC15C5D05}" sibTransId="{7C130AD6-061C-4417-87E2-A72F2F40AA23}"/>
    <dgm:cxn modelId="{952C2CFF-6E6F-4782-B483-DCBC5FF3FD63}" type="presOf" srcId="{899F1A3D-43CE-4AB6-AE4C-9AD4A8F8D05E}" destId="{1AD3585A-9480-4674-8E49-19B708FD6CD0}" srcOrd="1" destOrd="0" presId="urn:microsoft.com/office/officeart/2005/8/layout/orgChart1"/>
    <dgm:cxn modelId="{4D0BC2FE-9CF6-4B3C-A4FF-8FFD729EEBD0}" type="presParOf" srcId="{19F91D09-3687-4480-9DC4-2A87A24006A4}" destId="{9A4801FA-C2BC-4574-AB45-1D48063EBB14}" srcOrd="0" destOrd="0" presId="urn:microsoft.com/office/officeart/2005/8/layout/orgChart1"/>
    <dgm:cxn modelId="{BFB83871-FF14-4868-BDE7-7037E651699D}" type="presParOf" srcId="{9A4801FA-C2BC-4574-AB45-1D48063EBB14}" destId="{8B855F4E-4702-4877-8898-2DDD8DB5DFA4}" srcOrd="0" destOrd="0" presId="urn:microsoft.com/office/officeart/2005/8/layout/orgChart1"/>
    <dgm:cxn modelId="{626F0BD7-12EB-489F-BE8E-664273E88ACD}" type="presParOf" srcId="{8B855F4E-4702-4877-8898-2DDD8DB5DFA4}" destId="{A3697127-5696-4E1B-AD6C-328440C91D57}" srcOrd="0" destOrd="0" presId="urn:microsoft.com/office/officeart/2005/8/layout/orgChart1"/>
    <dgm:cxn modelId="{44EA1C8E-96BF-4427-B4D6-6514817DCA0C}" type="presParOf" srcId="{8B855F4E-4702-4877-8898-2DDD8DB5DFA4}" destId="{76CFE3B7-CFE8-44F9-A1CA-A2130266C9DB}" srcOrd="1" destOrd="0" presId="urn:microsoft.com/office/officeart/2005/8/layout/orgChart1"/>
    <dgm:cxn modelId="{AD0728EA-84CF-40B2-B8C6-7C8A7B059FB1}" type="presParOf" srcId="{9A4801FA-C2BC-4574-AB45-1D48063EBB14}" destId="{93D3A8A1-9429-4175-AA9A-21C79CA671D5}" srcOrd="1" destOrd="0" presId="urn:microsoft.com/office/officeart/2005/8/layout/orgChart1"/>
    <dgm:cxn modelId="{A91F35A7-43F2-46D6-B464-E9B7AF7B7B18}" type="presParOf" srcId="{93D3A8A1-9429-4175-AA9A-21C79CA671D5}" destId="{0B5763EE-F67F-462A-9F61-8019DE85CC30}" srcOrd="0" destOrd="0" presId="urn:microsoft.com/office/officeart/2005/8/layout/orgChart1"/>
    <dgm:cxn modelId="{795F2530-1270-42F1-A777-27856B4F9A78}" type="presParOf" srcId="{93D3A8A1-9429-4175-AA9A-21C79CA671D5}" destId="{B4C1154E-276F-40B9-91E9-E4E0508743C0}" srcOrd="1" destOrd="0" presId="urn:microsoft.com/office/officeart/2005/8/layout/orgChart1"/>
    <dgm:cxn modelId="{19BF9251-E79A-49DC-9CD3-3E39781BFE1C}" type="presParOf" srcId="{B4C1154E-276F-40B9-91E9-E4E0508743C0}" destId="{E6435991-E513-4323-B0D5-A2E3BCDF2AD5}" srcOrd="0" destOrd="0" presId="urn:microsoft.com/office/officeart/2005/8/layout/orgChart1"/>
    <dgm:cxn modelId="{BADF8EF3-6722-4502-BDF7-69280E45A6B4}" type="presParOf" srcId="{E6435991-E513-4323-B0D5-A2E3BCDF2AD5}" destId="{2F6F5DED-A72A-4AE2-ADE7-B595FBF2C7E9}" srcOrd="0" destOrd="0" presId="urn:microsoft.com/office/officeart/2005/8/layout/orgChart1"/>
    <dgm:cxn modelId="{693C6A58-0315-4430-9254-907338A2F2E2}" type="presParOf" srcId="{E6435991-E513-4323-B0D5-A2E3BCDF2AD5}" destId="{6A98BFDE-F5ED-4337-9E93-0E8015DAFC16}" srcOrd="1" destOrd="0" presId="urn:microsoft.com/office/officeart/2005/8/layout/orgChart1"/>
    <dgm:cxn modelId="{67218302-3A98-48DC-969F-62103AC3A80F}" type="presParOf" srcId="{B4C1154E-276F-40B9-91E9-E4E0508743C0}" destId="{EDD585E0-871B-402E-BAF2-F84461DEADBB}" srcOrd="1" destOrd="0" presId="urn:microsoft.com/office/officeart/2005/8/layout/orgChart1"/>
    <dgm:cxn modelId="{2529EFA8-7B91-4718-9B84-71B8ECEB00EA}" type="presParOf" srcId="{EDD585E0-871B-402E-BAF2-F84461DEADBB}" destId="{4BEB2952-F375-41E6-85BC-2EA5DC9501FC}" srcOrd="0" destOrd="0" presId="urn:microsoft.com/office/officeart/2005/8/layout/orgChart1"/>
    <dgm:cxn modelId="{A60BD594-CDA5-41C3-AD7F-E8441CCB09D1}" type="presParOf" srcId="{EDD585E0-871B-402E-BAF2-F84461DEADBB}" destId="{0E57DC1E-FD54-445A-B14B-9368AAAA57BB}" srcOrd="1" destOrd="0" presId="urn:microsoft.com/office/officeart/2005/8/layout/orgChart1"/>
    <dgm:cxn modelId="{0FB58EC8-AFA0-4021-99A4-463B159368AA}" type="presParOf" srcId="{0E57DC1E-FD54-445A-B14B-9368AAAA57BB}" destId="{6BDA5C79-D4BD-43E6-9539-D59119799603}" srcOrd="0" destOrd="0" presId="urn:microsoft.com/office/officeart/2005/8/layout/orgChart1"/>
    <dgm:cxn modelId="{1297DCFF-A854-4C59-A44E-EA2BE715A55E}" type="presParOf" srcId="{6BDA5C79-D4BD-43E6-9539-D59119799603}" destId="{0C30ECF2-2CA8-4793-B2D3-938C34C714E2}" srcOrd="0" destOrd="0" presId="urn:microsoft.com/office/officeart/2005/8/layout/orgChart1"/>
    <dgm:cxn modelId="{C07F3DA8-E9DA-458A-A7AD-01E8E4215C15}" type="presParOf" srcId="{6BDA5C79-D4BD-43E6-9539-D59119799603}" destId="{589F8184-AC78-42D6-B85C-D9EE01699B18}" srcOrd="1" destOrd="0" presId="urn:microsoft.com/office/officeart/2005/8/layout/orgChart1"/>
    <dgm:cxn modelId="{3A653811-B599-4875-8E1F-FEAB394A91DB}" type="presParOf" srcId="{0E57DC1E-FD54-445A-B14B-9368AAAA57BB}" destId="{12C9CFC8-DDCA-4C0D-B3B1-5F509B975BDA}" srcOrd="1" destOrd="0" presId="urn:microsoft.com/office/officeart/2005/8/layout/orgChart1"/>
    <dgm:cxn modelId="{60E0D217-030D-4625-AE47-65A0B062CA81}" type="presParOf" srcId="{0E57DC1E-FD54-445A-B14B-9368AAAA57BB}" destId="{D16F7CC6-7C3C-44E8-A801-8FE436808CF2}" srcOrd="2" destOrd="0" presId="urn:microsoft.com/office/officeart/2005/8/layout/orgChart1"/>
    <dgm:cxn modelId="{7C9F0656-7AEC-4B03-A9A7-16AAEC2A506E}" type="presParOf" srcId="{EDD585E0-871B-402E-BAF2-F84461DEADBB}" destId="{76ECEAD9-CD87-45AB-A554-CEB2DF18B5EB}" srcOrd="2" destOrd="0" presId="urn:microsoft.com/office/officeart/2005/8/layout/orgChart1"/>
    <dgm:cxn modelId="{84548AE9-F0DC-4669-B442-3C8B47531ED9}" type="presParOf" srcId="{EDD585E0-871B-402E-BAF2-F84461DEADBB}" destId="{1EA30A39-66BB-43B0-9078-A9DC1595B255}" srcOrd="3" destOrd="0" presId="urn:microsoft.com/office/officeart/2005/8/layout/orgChart1"/>
    <dgm:cxn modelId="{9690F9C3-BD22-4454-8A89-A9CD3BAA2292}" type="presParOf" srcId="{1EA30A39-66BB-43B0-9078-A9DC1595B255}" destId="{BD785A6D-C309-4D13-9292-1CFFB00CE0DB}" srcOrd="0" destOrd="0" presId="urn:microsoft.com/office/officeart/2005/8/layout/orgChart1"/>
    <dgm:cxn modelId="{7E5E4ADC-5B91-4570-B1D9-3ABB773FC4B9}" type="presParOf" srcId="{BD785A6D-C309-4D13-9292-1CFFB00CE0DB}" destId="{0687B279-B853-426F-88EC-3EB3ED890D80}" srcOrd="0" destOrd="0" presId="urn:microsoft.com/office/officeart/2005/8/layout/orgChart1"/>
    <dgm:cxn modelId="{6D249E52-5426-4CD0-A2A1-52B07E6B485B}" type="presParOf" srcId="{BD785A6D-C309-4D13-9292-1CFFB00CE0DB}" destId="{B9D0E2DC-1199-4DDD-8483-A7D47ED0A163}" srcOrd="1" destOrd="0" presId="urn:microsoft.com/office/officeart/2005/8/layout/orgChart1"/>
    <dgm:cxn modelId="{400C86D6-FAED-484C-80BE-A1839D21C3B9}" type="presParOf" srcId="{1EA30A39-66BB-43B0-9078-A9DC1595B255}" destId="{89F1CF6F-2A33-4FEF-AE9E-F8ED81EB1FA0}" srcOrd="1" destOrd="0" presId="urn:microsoft.com/office/officeart/2005/8/layout/orgChart1"/>
    <dgm:cxn modelId="{D75153AC-A85B-448E-9E34-37C994179512}" type="presParOf" srcId="{1EA30A39-66BB-43B0-9078-A9DC1595B255}" destId="{CE358682-DFCF-4C5D-BC45-3A9A1626EED4}" srcOrd="2" destOrd="0" presId="urn:microsoft.com/office/officeart/2005/8/layout/orgChart1"/>
    <dgm:cxn modelId="{FE0A12E9-1F16-488D-899F-39C23A89EB99}" type="presParOf" srcId="{EDD585E0-871B-402E-BAF2-F84461DEADBB}" destId="{70E40DD9-A78E-43C3-8382-41C829E87121}" srcOrd="4" destOrd="0" presId="urn:microsoft.com/office/officeart/2005/8/layout/orgChart1"/>
    <dgm:cxn modelId="{7D3965CD-EE0E-49A9-9CF8-4ABD5C628D7B}" type="presParOf" srcId="{EDD585E0-871B-402E-BAF2-F84461DEADBB}" destId="{DC5C002A-65BB-47AB-9846-E50DCCBE844F}" srcOrd="5" destOrd="0" presId="urn:microsoft.com/office/officeart/2005/8/layout/orgChart1"/>
    <dgm:cxn modelId="{01CE3FB7-3350-4E56-BC45-67867E595C46}" type="presParOf" srcId="{DC5C002A-65BB-47AB-9846-E50DCCBE844F}" destId="{EE33D348-31E5-476A-B70C-F159BA213A48}" srcOrd="0" destOrd="0" presId="urn:microsoft.com/office/officeart/2005/8/layout/orgChart1"/>
    <dgm:cxn modelId="{34D2F0D6-6458-438B-98E5-55034A68C97F}" type="presParOf" srcId="{EE33D348-31E5-476A-B70C-F159BA213A48}" destId="{0B606169-0AA1-467D-978A-54D6566E60E3}" srcOrd="0" destOrd="0" presId="urn:microsoft.com/office/officeart/2005/8/layout/orgChart1"/>
    <dgm:cxn modelId="{4713720D-0F30-45E0-9382-8002256A1BFC}" type="presParOf" srcId="{EE33D348-31E5-476A-B70C-F159BA213A48}" destId="{92FB1782-1EA4-4FEF-9850-CBDF079CA0F7}" srcOrd="1" destOrd="0" presId="urn:microsoft.com/office/officeart/2005/8/layout/orgChart1"/>
    <dgm:cxn modelId="{68C19863-3373-4328-8DE9-571347BC41EC}" type="presParOf" srcId="{DC5C002A-65BB-47AB-9846-E50DCCBE844F}" destId="{4783C7A2-2D34-484B-A882-3416773425D8}" srcOrd="1" destOrd="0" presId="urn:microsoft.com/office/officeart/2005/8/layout/orgChart1"/>
    <dgm:cxn modelId="{43BCA523-7553-4B75-831E-97BBD3F0363A}" type="presParOf" srcId="{DC5C002A-65BB-47AB-9846-E50DCCBE844F}" destId="{63E0B9E6-D0D0-46A7-960A-C42212CCA6CB}" srcOrd="2" destOrd="0" presId="urn:microsoft.com/office/officeart/2005/8/layout/orgChart1"/>
    <dgm:cxn modelId="{FD0D2966-0C72-4536-8895-F1B0372458D7}" type="presParOf" srcId="{B4C1154E-276F-40B9-91E9-E4E0508743C0}" destId="{10B9738C-9079-4C54-909F-5DB916DF506B}" srcOrd="2" destOrd="0" presId="urn:microsoft.com/office/officeart/2005/8/layout/orgChart1"/>
    <dgm:cxn modelId="{981AD451-2145-4F31-AC67-A47DFD80D634}" type="presParOf" srcId="{93D3A8A1-9429-4175-AA9A-21C79CA671D5}" destId="{E74E4655-FB38-4E73-86EC-718ED7F93E96}" srcOrd="2" destOrd="0" presId="urn:microsoft.com/office/officeart/2005/8/layout/orgChart1"/>
    <dgm:cxn modelId="{32BEDBE0-8349-4B0C-BE3C-F425A68508F9}" type="presParOf" srcId="{93D3A8A1-9429-4175-AA9A-21C79CA671D5}" destId="{F037CE38-9ECC-4130-B2F3-59EC26EEC906}" srcOrd="3" destOrd="0" presId="urn:microsoft.com/office/officeart/2005/8/layout/orgChart1"/>
    <dgm:cxn modelId="{73229BB1-B4DC-41CC-ACE3-844F34B9F27E}" type="presParOf" srcId="{F037CE38-9ECC-4130-B2F3-59EC26EEC906}" destId="{2D7D2E87-E6DE-4ADE-AE05-A94322904481}" srcOrd="0" destOrd="0" presId="urn:microsoft.com/office/officeart/2005/8/layout/orgChart1"/>
    <dgm:cxn modelId="{082D4A86-50CF-4F27-BDC7-728A71188870}" type="presParOf" srcId="{2D7D2E87-E6DE-4ADE-AE05-A94322904481}" destId="{3D613BB2-0E15-4A5B-91D4-E8EB2AE43E54}" srcOrd="0" destOrd="0" presId="urn:microsoft.com/office/officeart/2005/8/layout/orgChart1"/>
    <dgm:cxn modelId="{2DFFC0C4-5CA1-4433-8752-6DA47BBE232E}" type="presParOf" srcId="{2D7D2E87-E6DE-4ADE-AE05-A94322904481}" destId="{2A9856EC-E9BE-4923-84C8-21646ACB737F}" srcOrd="1" destOrd="0" presId="urn:microsoft.com/office/officeart/2005/8/layout/orgChart1"/>
    <dgm:cxn modelId="{88C411B9-A6F6-4B2D-9634-734C285CB071}" type="presParOf" srcId="{F037CE38-9ECC-4130-B2F3-59EC26EEC906}" destId="{5A7114DF-D4D3-4DDC-81CF-8058667FC1D9}" srcOrd="1" destOrd="0" presId="urn:microsoft.com/office/officeart/2005/8/layout/orgChart1"/>
    <dgm:cxn modelId="{9A77E2D5-5862-4969-951D-AD718DADFA52}" type="presParOf" srcId="{5A7114DF-D4D3-4DDC-81CF-8058667FC1D9}" destId="{1B405E0F-FC5B-4A33-BB3F-7DC526E05B12}" srcOrd="0" destOrd="0" presId="urn:microsoft.com/office/officeart/2005/8/layout/orgChart1"/>
    <dgm:cxn modelId="{785CDC62-63D3-41B6-AFAD-6F7788997D79}" type="presParOf" srcId="{5A7114DF-D4D3-4DDC-81CF-8058667FC1D9}" destId="{4A548077-EE2F-4DEB-AEA0-65DADE714723}" srcOrd="1" destOrd="0" presId="urn:microsoft.com/office/officeart/2005/8/layout/orgChart1"/>
    <dgm:cxn modelId="{5151EE1B-B483-48CF-AB57-107F51B7B482}" type="presParOf" srcId="{4A548077-EE2F-4DEB-AEA0-65DADE714723}" destId="{7CE483EF-A6FE-4A11-AA5F-D55A2E7830D0}" srcOrd="0" destOrd="0" presId="urn:microsoft.com/office/officeart/2005/8/layout/orgChart1"/>
    <dgm:cxn modelId="{5CAA6A71-A730-4EB0-BACB-C7857E51610C}" type="presParOf" srcId="{7CE483EF-A6FE-4A11-AA5F-D55A2E7830D0}" destId="{14AD348A-B13F-4092-BB09-9C4392567A0D}" srcOrd="0" destOrd="0" presId="urn:microsoft.com/office/officeart/2005/8/layout/orgChart1"/>
    <dgm:cxn modelId="{E72646B4-F8DA-4D45-9841-BAB18157DED0}" type="presParOf" srcId="{7CE483EF-A6FE-4A11-AA5F-D55A2E7830D0}" destId="{B55D3BB5-9E11-44E4-BD7B-B86757EB5FA9}" srcOrd="1" destOrd="0" presId="urn:microsoft.com/office/officeart/2005/8/layout/orgChart1"/>
    <dgm:cxn modelId="{21C0A0D8-E2AC-4039-8FF8-A309483F1C96}" type="presParOf" srcId="{4A548077-EE2F-4DEB-AEA0-65DADE714723}" destId="{B5FE9219-5F91-4C9F-9B49-C615225AEBD4}" srcOrd="1" destOrd="0" presId="urn:microsoft.com/office/officeart/2005/8/layout/orgChart1"/>
    <dgm:cxn modelId="{DA3FCADD-FF7C-4F5A-B34C-FEF5599421BC}" type="presParOf" srcId="{4A548077-EE2F-4DEB-AEA0-65DADE714723}" destId="{DC73D52E-8FCB-429B-AFB4-4F57C2F783B9}" srcOrd="2" destOrd="0" presId="urn:microsoft.com/office/officeart/2005/8/layout/orgChart1"/>
    <dgm:cxn modelId="{BC1101BE-1C9D-469F-AEC9-DB023F076DCF}" type="presParOf" srcId="{5A7114DF-D4D3-4DDC-81CF-8058667FC1D9}" destId="{6E301E8F-1377-41AC-B087-89957DBDD538}" srcOrd="2" destOrd="0" presId="urn:microsoft.com/office/officeart/2005/8/layout/orgChart1"/>
    <dgm:cxn modelId="{404E351F-C286-4131-870B-C387A777D98E}" type="presParOf" srcId="{5A7114DF-D4D3-4DDC-81CF-8058667FC1D9}" destId="{8955F6FF-727D-4A0E-9FE6-69568CD6234F}" srcOrd="3" destOrd="0" presId="urn:microsoft.com/office/officeart/2005/8/layout/orgChart1"/>
    <dgm:cxn modelId="{547FFAC0-6D5D-407B-830D-43E1B91741BD}" type="presParOf" srcId="{8955F6FF-727D-4A0E-9FE6-69568CD6234F}" destId="{178FB454-6FB3-47A6-ADF5-21446C7A4CB7}" srcOrd="0" destOrd="0" presId="urn:microsoft.com/office/officeart/2005/8/layout/orgChart1"/>
    <dgm:cxn modelId="{92E70179-2823-4E52-8DEA-4E3680DF27E6}" type="presParOf" srcId="{178FB454-6FB3-47A6-ADF5-21446C7A4CB7}" destId="{4AB5EEF5-48EF-44B5-99E3-25A3413414C1}" srcOrd="0" destOrd="0" presId="urn:microsoft.com/office/officeart/2005/8/layout/orgChart1"/>
    <dgm:cxn modelId="{C84BC908-F19B-4C4D-869E-71E038C54C4D}" type="presParOf" srcId="{178FB454-6FB3-47A6-ADF5-21446C7A4CB7}" destId="{D41A6B65-04D1-408B-8D6A-8D46221F5F35}" srcOrd="1" destOrd="0" presId="urn:microsoft.com/office/officeart/2005/8/layout/orgChart1"/>
    <dgm:cxn modelId="{ED2E9495-BEF0-45E1-AB3B-7C8D297E835C}" type="presParOf" srcId="{8955F6FF-727D-4A0E-9FE6-69568CD6234F}" destId="{FE7BC025-E336-4113-BCEE-823E3857AB3A}" srcOrd="1" destOrd="0" presId="urn:microsoft.com/office/officeart/2005/8/layout/orgChart1"/>
    <dgm:cxn modelId="{80C2B7BA-E85F-4E23-B9FD-641B6E5FFF11}" type="presParOf" srcId="{8955F6FF-727D-4A0E-9FE6-69568CD6234F}" destId="{ED17B756-58D8-40F1-9299-DD0B81CAD02E}" srcOrd="2" destOrd="0" presId="urn:microsoft.com/office/officeart/2005/8/layout/orgChart1"/>
    <dgm:cxn modelId="{400496A7-89C0-4C5B-8A62-2BDF7E373E4D}" type="presParOf" srcId="{5A7114DF-D4D3-4DDC-81CF-8058667FC1D9}" destId="{4C3C7B20-3FDF-4447-95AA-E9039566EB6A}" srcOrd="4" destOrd="0" presId="urn:microsoft.com/office/officeart/2005/8/layout/orgChart1"/>
    <dgm:cxn modelId="{10F49441-7EEB-412A-9556-E6400B80E0B9}" type="presParOf" srcId="{5A7114DF-D4D3-4DDC-81CF-8058667FC1D9}" destId="{0AC6AB3F-4C75-4C72-8278-B3D6C7ABE42C}" srcOrd="5" destOrd="0" presId="urn:microsoft.com/office/officeart/2005/8/layout/orgChart1"/>
    <dgm:cxn modelId="{2A864079-9E5D-4354-BF99-C3085D0917F8}" type="presParOf" srcId="{0AC6AB3F-4C75-4C72-8278-B3D6C7ABE42C}" destId="{2F1431DB-FDEE-4B3B-BB44-603F550F18AF}" srcOrd="0" destOrd="0" presId="urn:microsoft.com/office/officeart/2005/8/layout/orgChart1"/>
    <dgm:cxn modelId="{2CF666FC-6C58-44EF-B7DE-949B6F6C87DE}" type="presParOf" srcId="{2F1431DB-FDEE-4B3B-BB44-603F550F18AF}" destId="{2BF7AAF9-CE74-4B23-BE62-C43C47E258C5}" srcOrd="0" destOrd="0" presId="urn:microsoft.com/office/officeart/2005/8/layout/orgChart1"/>
    <dgm:cxn modelId="{E9453FDC-737A-4E03-B900-658E51F5FE1D}" type="presParOf" srcId="{2F1431DB-FDEE-4B3B-BB44-603F550F18AF}" destId="{63DE4521-3CF0-4D90-8EA2-969945447728}" srcOrd="1" destOrd="0" presId="urn:microsoft.com/office/officeart/2005/8/layout/orgChart1"/>
    <dgm:cxn modelId="{D2661E67-FB33-4875-971D-017574032C35}" type="presParOf" srcId="{0AC6AB3F-4C75-4C72-8278-B3D6C7ABE42C}" destId="{A7C53FA6-6456-4637-8233-152D6CF6F98C}" srcOrd="1" destOrd="0" presId="urn:microsoft.com/office/officeart/2005/8/layout/orgChart1"/>
    <dgm:cxn modelId="{93CDDED9-95D8-48DE-B515-F2EFB5C0CC82}" type="presParOf" srcId="{0AC6AB3F-4C75-4C72-8278-B3D6C7ABE42C}" destId="{3CDFD5B3-336B-4B15-950F-7F281A46AAC9}" srcOrd="2" destOrd="0" presId="urn:microsoft.com/office/officeart/2005/8/layout/orgChart1"/>
    <dgm:cxn modelId="{C4F38551-6FAC-4E1F-885D-8DE2D80D64C1}" type="presParOf" srcId="{5A7114DF-D4D3-4DDC-81CF-8058667FC1D9}" destId="{7A0392BF-99B0-4D06-A0B4-F9DDFC1A2418}" srcOrd="6" destOrd="0" presId="urn:microsoft.com/office/officeart/2005/8/layout/orgChart1"/>
    <dgm:cxn modelId="{71F176B0-FDCB-4676-8037-3ACDB1259800}" type="presParOf" srcId="{5A7114DF-D4D3-4DDC-81CF-8058667FC1D9}" destId="{D77FE748-45A1-483F-A953-C4DB4A36CB00}" srcOrd="7" destOrd="0" presId="urn:microsoft.com/office/officeart/2005/8/layout/orgChart1"/>
    <dgm:cxn modelId="{7001B6EE-2171-438A-9BDC-94D0D68931AC}" type="presParOf" srcId="{D77FE748-45A1-483F-A953-C4DB4A36CB00}" destId="{100DA1A1-60A5-47BB-8A71-7251734B868D}" srcOrd="0" destOrd="0" presId="urn:microsoft.com/office/officeart/2005/8/layout/orgChart1"/>
    <dgm:cxn modelId="{FE0508B0-7147-488E-8588-BB6C2355A4B8}" type="presParOf" srcId="{100DA1A1-60A5-47BB-8A71-7251734B868D}" destId="{5E40E5AD-2E24-4937-AAFC-8C6EA60BCE97}" srcOrd="0" destOrd="0" presId="urn:microsoft.com/office/officeart/2005/8/layout/orgChart1"/>
    <dgm:cxn modelId="{06F42CF1-0663-42EE-B932-6E000A2F8010}" type="presParOf" srcId="{100DA1A1-60A5-47BB-8A71-7251734B868D}" destId="{F8EEE296-ADF4-4DE8-9F8C-EDA414EBC347}" srcOrd="1" destOrd="0" presId="urn:microsoft.com/office/officeart/2005/8/layout/orgChart1"/>
    <dgm:cxn modelId="{C2AD5FEE-7A13-4F74-BBAC-4834F74C7BC0}" type="presParOf" srcId="{D77FE748-45A1-483F-A953-C4DB4A36CB00}" destId="{A736A479-60CE-4FF6-8AE4-B0147217A192}" srcOrd="1" destOrd="0" presId="urn:microsoft.com/office/officeart/2005/8/layout/orgChart1"/>
    <dgm:cxn modelId="{8B34DD92-214E-4FD1-8BAC-1E8A5C9C7049}" type="presParOf" srcId="{D77FE748-45A1-483F-A953-C4DB4A36CB00}" destId="{F4F1C99F-78E4-4585-82B7-F31F94AD1E1C}" srcOrd="2" destOrd="0" presId="urn:microsoft.com/office/officeart/2005/8/layout/orgChart1"/>
    <dgm:cxn modelId="{19E4F6C5-5324-4BCB-87F3-BC09912B60F4}" type="presParOf" srcId="{F037CE38-9ECC-4130-B2F3-59EC26EEC906}" destId="{DD2D149B-72CC-4E9A-9C4F-2654540E3D96}" srcOrd="2" destOrd="0" presId="urn:microsoft.com/office/officeart/2005/8/layout/orgChart1"/>
    <dgm:cxn modelId="{AA2BA743-6609-4447-8706-935DA3D2FC07}" type="presParOf" srcId="{93D3A8A1-9429-4175-AA9A-21C79CA671D5}" destId="{B1197555-C7BE-4CF5-BFA8-F4870888F925}" srcOrd="4" destOrd="0" presId="urn:microsoft.com/office/officeart/2005/8/layout/orgChart1"/>
    <dgm:cxn modelId="{DEB15E4A-E520-416D-8D54-22E8EDA44560}" type="presParOf" srcId="{93D3A8A1-9429-4175-AA9A-21C79CA671D5}" destId="{88D14702-74EE-4EA5-B1ED-898056132F26}" srcOrd="5" destOrd="0" presId="urn:microsoft.com/office/officeart/2005/8/layout/orgChart1"/>
    <dgm:cxn modelId="{38D47052-00E2-444D-A788-A082F839E19A}" type="presParOf" srcId="{88D14702-74EE-4EA5-B1ED-898056132F26}" destId="{A6766030-21A0-4388-85F6-162D3D4B9A04}" srcOrd="0" destOrd="0" presId="urn:microsoft.com/office/officeart/2005/8/layout/orgChart1"/>
    <dgm:cxn modelId="{EBC0B9EB-08CE-4FE4-A3E6-A60DB58A43F2}" type="presParOf" srcId="{A6766030-21A0-4388-85F6-162D3D4B9A04}" destId="{750D79D9-20CA-41C7-8251-6202190EEFCD}" srcOrd="0" destOrd="0" presId="urn:microsoft.com/office/officeart/2005/8/layout/orgChart1"/>
    <dgm:cxn modelId="{995F6017-B821-4E29-A547-2FD1E6C0160A}" type="presParOf" srcId="{A6766030-21A0-4388-85F6-162D3D4B9A04}" destId="{A5A56AC8-B18E-4386-854E-87B48C2189B4}" srcOrd="1" destOrd="0" presId="urn:microsoft.com/office/officeart/2005/8/layout/orgChart1"/>
    <dgm:cxn modelId="{080197A2-5101-4E0D-9C9D-AF854DE4D400}" type="presParOf" srcId="{88D14702-74EE-4EA5-B1ED-898056132F26}" destId="{6A12E0B5-2DC3-4D68-87FD-B814B5AAE159}" srcOrd="1" destOrd="0" presId="urn:microsoft.com/office/officeart/2005/8/layout/orgChart1"/>
    <dgm:cxn modelId="{502B5D08-00F2-4144-8358-0B83CD7ABE11}" type="presParOf" srcId="{6A12E0B5-2DC3-4D68-87FD-B814B5AAE159}" destId="{ACA17174-98E9-4101-8BE7-3103463BD59D}" srcOrd="0" destOrd="0" presId="urn:microsoft.com/office/officeart/2005/8/layout/orgChart1"/>
    <dgm:cxn modelId="{9CCC71BD-D4E2-434B-85EE-C6A7E672FD03}" type="presParOf" srcId="{6A12E0B5-2DC3-4D68-87FD-B814B5AAE159}" destId="{4C7B8662-6416-415D-AF78-E6CF17649AE9}" srcOrd="1" destOrd="0" presId="urn:microsoft.com/office/officeart/2005/8/layout/orgChart1"/>
    <dgm:cxn modelId="{8A8AA0AE-8FEB-4D4F-96A8-EE61AD08F6D0}" type="presParOf" srcId="{4C7B8662-6416-415D-AF78-E6CF17649AE9}" destId="{BBD9F1D9-6666-4241-B7C6-B0C89336063C}" srcOrd="0" destOrd="0" presId="urn:microsoft.com/office/officeart/2005/8/layout/orgChart1"/>
    <dgm:cxn modelId="{D218E35B-41FB-4FF8-8422-FA611F0A28F1}" type="presParOf" srcId="{BBD9F1D9-6666-4241-B7C6-B0C89336063C}" destId="{552B6F5C-787B-402E-B08B-1ADDCB3DFCA7}" srcOrd="0" destOrd="0" presId="urn:microsoft.com/office/officeart/2005/8/layout/orgChart1"/>
    <dgm:cxn modelId="{E8AA52E4-9EF4-4E58-864E-563CC6445EDE}" type="presParOf" srcId="{BBD9F1D9-6666-4241-B7C6-B0C89336063C}" destId="{1AD3585A-9480-4674-8E49-19B708FD6CD0}" srcOrd="1" destOrd="0" presId="urn:microsoft.com/office/officeart/2005/8/layout/orgChart1"/>
    <dgm:cxn modelId="{01AFD940-B3FD-41C2-8EF5-398EE79C2D9F}" type="presParOf" srcId="{4C7B8662-6416-415D-AF78-E6CF17649AE9}" destId="{C7EEFDEE-BC9C-4A3E-94D2-47E0DF797517}" srcOrd="1" destOrd="0" presId="urn:microsoft.com/office/officeart/2005/8/layout/orgChart1"/>
    <dgm:cxn modelId="{8542E491-4349-4D09-9E29-45A3331C015B}" type="presParOf" srcId="{4C7B8662-6416-415D-AF78-E6CF17649AE9}" destId="{48C25FCF-DAC8-4B11-B853-0DCC3EC35C95}" srcOrd="2" destOrd="0" presId="urn:microsoft.com/office/officeart/2005/8/layout/orgChart1"/>
    <dgm:cxn modelId="{1F974227-67DC-4783-84CD-70DBBC20F323}" type="presParOf" srcId="{6A12E0B5-2DC3-4D68-87FD-B814B5AAE159}" destId="{88327629-47F5-4494-AB8E-40D585ED79C5}" srcOrd="2" destOrd="0" presId="urn:microsoft.com/office/officeart/2005/8/layout/orgChart1"/>
    <dgm:cxn modelId="{8309B955-BB8A-4C03-A389-3E4AF4D22DC4}" type="presParOf" srcId="{6A12E0B5-2DC3-4D68-87FD-B814B5AAE159}" destId="{1927859C-1EC3-4AC4-9E89-05656D559565}" srcOrd="3" destOrd="0" presId="urn:microsoft.com/office/officeart/2005/8/layout/orgChart1"/>
    <dgm:cxn modelId="{D97F4E98-2A4E-4B3F-85F3-0824F59753E5}" type="presParOf" srcId="{1927859C-1EC3-4AC4-9E89-05656D559565}" destId="{1E482E64-3D98-4E13-883E-54EBE0A58E29}" srcOrd="0" destOrd="0" presId="urn:microsoft.com/office/officeart/2005/8/layout/orgChart1"/>
    <dgm:cxn modelId="{F53D8546-29BE-46E9-A87B-E5A9665AAC7B}" type="presParOf" srcId="{1E482E64-3D98-4E13-883E-54EBE0A58E29}" destId="{768EB877-20DB-4600-94CA-6BF0CBEDF066}" srcOrd="0" destOrd="0" presId="urn:microsoft.com/office/officeart/2005/8/layout/orgChart1"/>
    <dgm:cxn modelId="{F8D4C9E8-AC88-4CCF-B8FA-4D53C0F8BEAD}" type="presParOf" srcId="{1E482E64-3D98-4E13-883E-54EBE0A58E29}" destId="{3A602533-7D50-413F-886B-57007ED4B6C4}" srcOrd="1" destOrd="0" presId="urn:microsoft.com/office/officeart/2005/8/layout/orgChart1"/>
    <dgm:cxn modelId="{CBE302D0-D848-4ECA-AA89-FFC1570159B7}" type="presParOf" srcId="{1927859C-1EC3-4AC4-9E89-05656D559565}" destId="{4EB0175E-725D-4F3C-93B8-C81AFB5F3EAE}" srcOrd="1" destOrd="0" presId="urn:microsoft.com/office/officeart/2005/8/layout/orgChart1"/>
    <dgm:cxn modelId="{7A81CF44-14E0-4955-87CE-6E3F506BF431}" type="presParOf" srcId="{1927859C-1EC3-4AC4-9E89-05656D559565}" destId="{9E7EE0DC-743E-40D0-9ED1-5053D125DD00}" srcOrd="2" destOrd="0" presId="urn:microsoft.com/office/officeart/2005/8/layout/orgChart1"/>
    <dgm:cxn modelId="{B5C637FB-4C9B-488F-8483-5D7801FF7D90}" type="presParOf" srcId="{6A12E0B5-2DC3-4D68-87FD-B814B5AAE159}" destId="{147370BF-CE67-4C0E-ABF5-F8D9E3CC76BF}" srcOrd="4" destOrd="0" presId="urn:microsoft.com/office/officeart/2005/8/layout/orgChart1"/>
    <dgm:cxn modelId="{437A353B-8009-468C-85DF-4A347D3F13C3}" type="presParOf" srcId="{6A12E0B5-2DC3-4D68-87FD-B814B5AAE159}" destId="{7C0AF610-89DE-46AC-82BB-0AEFC961C811}" srcOrd="5" destOrd="0" presId="urn:microsoft.com/office/officeart/2005/8/layout/orgChart1"/>
    <dgm:cxn modelId="{69E65E24-95D1-4F4B-A624-361FBBFB36E0}" type="presParOf" srcId="{7C0AF610-89DE-46AC-82BB-0AEFC961C811}" destId="{C42036D1-CF15-4A72-8214-BB93B2E96FB0}" srcOrd="0" destOrd="0" presId="urn:microsoft.com/office/officeart/2005/8/layout/orgChart1"/>
    <dgm:cxn modelId="{2BD7522E-0D34-4D4E-850C-67CEAD621E19}" type="presParOf" srcId="{C42036D1-CF15-4A72-8214-BB93B2E96FB0}" destId="{C3495EA1-4BE5-4A31-B2E8-9ACDF2006C98}" srcOrd="0" destOrd="0" presId="urn:microsoft.com/office/officeart/2005/8/layout/orgChart1"/>
    <dgm:cxn modelId="{55B95010-DC75-4032-8B1D-D63C469A4639}" type="presParOf" srcId="{C42036D1-CF15-4A72-8214-BB93B2E96FB0}" destId="{3D332A4B-4307-4839-A0A9-DB9642CE0A5E}" srcOrd="1" destOrd="0" presId="urn:microsoft.com/office/officeart/2005/8/layout/orgChart1"/>
    <dgm:cxn modelId="{E4C3B908-C77C-4F22-8E72-7FB9900FF472}" type="presParOf" srcId="{7C0AF610-89DE-46AC-82BB-0AEFC961C811}" destId="{743134D3-E69B-411C-8769-6FDCD734B7BF}" srcOrd="1" destOrd="0" presId="urn:microsoft.com/office/officeart/2005/8/layout/orgChart1"/>
    <dgm:cxn modelId="{1698F12E-9439-49B9-B6D3-A3C4E0003F9D}" type="presParOf" srcId="{7C0AF610-89DE-46AC-82BB-0AEFC961C811}" destId="{7329756D-3F64-4311-80D6-884E68175042}" srcOrd="2" destOrd="0" presId="urn:microsoft.com/office/officeart/2005/8/layout/orgChart1"/>
    <dgm:cxn modelId="{25FB6855-F655-4523-8373-B753E3CE6449}" type="presParOf" srcId="{88D14702-74EE-4EA5-B1ED-898056132F26}" destId="{F6689C26-5D9A-4E09-8CCB-B0C8602976F1}" srcOrd="2" destOrd="0" presId="urn:microsoft.com/office/officeart/2005/8/layout/orgChart1"/>
    <dgm:cxn modelId="{2FD0329B-EA0C-4E5A-9881-398E5307B406}" type="presParOf" srcId="{93D3A8A1-9429-4175-AA9A-21C79CA671D5}" destId="{16707563-51A5-4B17-87B4-D71EBB544431}" srcOrd="6" destOrd="0" presId="urn:microsoft.com/office/officeart/2005/8/layout/orgChart1"/>
    <dgm:cxn modelId="{90EC7F33-1696-4A0E-907D-E2B4AE911F00}" type="presParOf" srcId="{93D3A8A1-9429-4175-AA9A-21C79CA671D5}" destId="{2D95310C-8029-4780-9253-A1BA7F78C042}" srcOrd="7" destOrd="0" presId="urn:microsoft.com/office/officeart/2005/8/layout/orgChart1"/>
    <dgm:cxn modelId="{89998B49-1A3F-439E-A8B2-1D9B84E1C735}" type="presParOf" srcId="{2D95310C-8029-4780-9253-A1BA7F78C042}" destId="{51C2229F-9F3C-4E48-A2D5-ED7A7A620373}" srcOrd="0" destOrd="0" presId="urn:microsoft.com/office/officeart/2005/8/layout/orgChart1"/>
    <dgm:cxn modelId="{FBBCB66D-CD6F-44F2-8219-00F285C9AA2E}" type="presParOf" srcId="{51C2229F-9F3C-4E48-A2D5-ED7A7A620373}" destId="{DEF8BA6D-C18A-4285-95F0-DC6000E89B3A}" srcOrd="0" destOrd="0" presId="urn:microsoft.com/office/officeart/2005/8/layout/orgChart1"/>
    <dgm:cxn modelId="{BBBC6906-7669-4C87-8FAC-F837C1E31E32}" type="presParOf" srcId="{51C2229F-9F3C-4E48-A2D5-ED7A7A620373}" destId="{382D175C-ACE7-4927-81A0-0E9B5F98C3F7}" srcOrd="1" destOrd="0" presId="urn:microsoft.com/office/officeart/2005/8/layout/orgChart1"/>
    <dgm:cxn modelId="{4884E25E-0791-4022-864A-1C9B3D75C1DB}" type="presParOf" srcId="{2D95310C-8029-4780-9253-A1BA7F78C042}" destId="{D90270B9-BD4E-4F6F-AAD7-85787A683D3A}" srcOrd="1" destOrd="0" presId="urn:microsoft.com/office/officeart/2005/8/layout/orgChart1"/>
    <dgm:cxn modelId="{F24C4EC1-62D2-49B7-B428-9F0911555A92}" type="presParOf" srcId="{D90270B9-BD4E-4F6F-AAD7-85787A683D3A}" destId="{D0ABF312-42DA-4820-8521-616D2D8E26DE}" srcOrd="0" destOrd="0" presId="urn:microsoft.com/office/officeart/2005/8/layout/orgChart1"/>
    <dgm:cxn modelId="{A4F2A71D-E6BA-4BF9-88E6-21D20FE3996D}" type="presParOf" srcId="{D90270B9-BD4E-4F6F-AAD7-85787A683D3A}" destId="{16A2DB9B-7449-4FD6-9D37-DF35E5FBD047}" srcOrd="1" destOrd="0" presId="urn:microsoft.com/office/officeart/2005/8/layout/orgChart1"/>
    <dgm:cxn modelId="{8CBDFC0E-1902-4232-8660-01F1F008CD70}" type="presParOf" srcId="{16A2DB9B-7449-4FD6-9D37-DF35E5FBD047}" destId="{4E9F0B5E-3D01-498C-89B9-ACCDAD27A721}" srcOrd="0" destOrd="0" presId="urn:microsoft.com/office/officeart/2005/8/layout/orgChart1"/>
    <dgm:cxn modelId="{98E6A63D-6D6C-411A-8987-5D4260DFB7A3}" type="presParOf" srcId="{4E9F0B5E-3D01-498C-89B9-ACCDAD27A721}" destId="{7540307C-5D06-4952-9A74-8EE5100A5198}" srcOrd="0" destOrd="0" presId="urn:microsoft.com/office/officeart/2005/8/layout/orgChart1"/>
    <dgm:cxn modelId="{D41D2E46-1FF5-4246-B080-F1B4B58ED8B5}" type="presParOf" srcId="{4E9F0B5E-3D01-498C-89B9-ACCDAD27A721}" destId="{0AB9FD32-2033-4EFA-8DC0-2D67D72C023B}" srcOrd="1" destOrd="0" presId="urn:microsoft.com/office/officeart/2005/8/layout/orgChart1"/>
    <dgm:cxn modelId="{5C8CC2E2-A3D9-4639-8EE5-C64E89061587}" type="presParOf" srcId="{16A2DB9B-7449-4FD6-9D37-DF35E5FBD047}" destId="{FEAA7D64-73A4-459C-84D7-83504063F872}" srcOrd="1" destOrd="0" presId="urn:microsoft.com/office/officeart/2005/8/layout/orgChart1"/>
    <dgm:cxn modelId="{87F526CB-BAD1-406E-A829-A72346A73BFF}" type="presParOf" srcId="{16A2DB9B-7449-4FD6-9D37-DF35E5FBD047}" destId="{80361838-BC8C-474A-B83E-B141F5DE45D3}" srcOrd="2" destOrd="0" presId="urn:microsoft.com/office/officeart/2005/8/layout/orgChart1"/>
    <dgm:cxn modelId="{1252B33C-AD04-4B50-8BF2-36DC2D72BEE4}" type="presParOf" srcId="{2D95310C-8029-4780-9253-A1BA7F78C042}" destId="{F3D55381-D751-47D1-9FAB-1E5EFD45ABB7}" srcOrd="2" destOrd="0" presId="urn:microsoft.com/office/officeart/2005/8/layout/orgChart1"/>
    <dgm:cxn modelId="{33337044-FED1-420E-AF2F-7A0D745F3927}" type="presParOf" srcId="{93D3A8A1-9429-4175-AA9A-21C79CA671D5}" destId="{BF077F51-1F99-4385-A106-00E55AB1D6DB}" srcOrd="8" destOrd="0" presId="urn:microsoft.com/office/officeart/2005/8/layout/orgChart1"/>
    <dgm:cxn modelId="{0C97C93B-3369-447D-A1DC-1E0BDB707071}" type="presParOf" srcId="{93D3A8A1-9429-4175-AA9A-21C79CA671D5}" destId="{2E1DA77D-F631-4511-8D8A-A7AA0EE9705B}" srcOrd="9" destOrd="0" presId="urn:microsoft.com/office/officeart/2005/8/layout/orgChart1"/>
    <dgm:cxn modelId="{30754E99-B367-4C89-97D8-550609690E97}" type="presParOf" srcId="{2E1DA77D-F631-4511-8D8A-A7AA0EE9705B}" destId="{ECD41149-1403-4E9B-B237-86B609A518C4}" srcOrd="0" destOrd="0" presId="urn:microsoft.com/office/officeart/2005/8/layout/orgChart1"/>
    <dgm:cxn modelId="{2E056570-3120-4737-A5EA-393F1636BD40}" type="presParOf" srcId="{ECD41149-1403-4E9B-B237-86B609A518C4}" destId="{18CE64F8-6A54-4CDA-A062-42E6D004DDE8}" srcOrd="0" destOrd="0" presId="urn:microsoft.com/office/officeart/2005/8/layout/orgChart1"/>
    <dgm:cxn modelId="{6C56AAA8-8C98-40BA-BD82-15226C4BE36B}" type="presParOf" srcId="{ECD41149-1403-4E9B-B237-86B609A518C4}" destId="{9492BDEC-5BE0-442B-84CB-5D8210E0B7B2}" srcOrd="1" destOrd="0" presId="urn:microsoft.com/office/officeart/2005/8/layout/orgChart1"/>
    <dgm:cxn modelId="{3103FEC8-616A-431D-8480-E25D02D13225}" type="presParOf" srcId="{2E1DA77D-F631-4511-8D8A-A7AA0EE9705B}" destId="{98162058-29D1-4110-9EA4-692E3D858680}" srcOrd="1" destOrd="0" presId="urn:microsoft.com/office/officeart/2005/8/layout/orgChart1"/>
    <dgm:cxn modelId="{676F0C2B-3DC5-46A4-8F5D-FDEC55E77199}" type="presParOf" srcId="{98162058-29D1-4110-9EA4-692E3D858680}" destId="{A1B3022F-32D0-44AE-8F80-D6275B3514E8}" srcOrd="0" destOrd="0" presId="urn:microsoft.com/office/officeart/2005/8/layout/orgChart1"/>
    <dgm:cxn modelId="{9FB50149-26CF-4106-BB91-C02B4B5173CE}" type="presParOf" srcId="{98162058-29D1-4110-9EA4-692E3D858680}" destId="{5D8BA22A-7DA4-4C2D-B95B-1E4F934772FD}" srcOrd="1" destOrd="0" presId="urn:microsoft.com/office/officeart/2005/8/layout/orgChart1"/>
    <dgm:cxn modelId="{DFD42CAF-BD5B-49E1-84D2-9609E3E8CF87}" type="presParOf" srcId="{5D8BA22A-7DA4-4C2D-B95B-1E4F934772FD}" destId="{C9E8C2ED-EC0F-4D29-9EFF-DD0C8A34561D}" srcOrd="0" destOrd="0" presId="urn:microsoft.com/office/officeart/2005/8/layout/orgChart1"/>
    <dgm:cxn modelId="{F0390809-888F-4D84-90F8-B3E941D0BBD4}" type="presParOf" srcId="{C9E8C2ED-EC0F-4D29-9EFF-DD0C8A34561D}" destId="{F93E03B7-0D24-4E73-A46D-A624537C1107}" srcOrd="0" destOrd="0" presId="urn:microsoft.com/office/officeart/2005/8/layout/orgChart1"/>
    <dgm:cxn modelId="{7E5DC4C0-53C5-4646-B985-0BF2DC1FC1AD}" type="presParOf" srcId="{C9E8C2ED-EC0F-4D29-9EFF-DD0C8A34561D}" destId="{3EE72F89-D179-41B2-941E-38D2B4CCCEFA}" srcOrd="1" destOrd="0" presId="urn:microsoft.com/office/officeart/2005/8/layout/orgChart1"/>
    <dgm:cxn modelId="{CFC0B7C9-2151-4729-B862-2C87CB43E2B0}" type="presParOf" srcId="{5D8BA22A-7DA4-4C2D-B95B-1E4F934772FD}" destId="{2732E367-A438-4937-9E07-1DA37031941D}" srcOrd="1" destOrd="0" presId="urn:microsoft.com/office/officeart/2005/8/layout/orgChart1"/>
    <dgm:cxn modelId="{478ED58E-4C67-4F58-96F3-0B8915213652}" type="presParOf" srcId="{5D8BA22A-7DA4-4C2D-B95B-1E4F934772FD}" destId="{6E7D6BC5-C311-445F-9A83-FDC9FA46E5BD}" srcOrd="2" destOrd="0" presId="urn:microsoft.com/office/officeart/2005/8/layout/orgChart1"/>
    <dgm:cxn modelId="{867E96E7-7D76-41B8-8294-FFB39DCE80FE}" type="presParOf" srcId="{2E1DA77D-F631-4511-8D8A-A7AA0EE9705B}" destId="{D65B277C-6CB1-4C8C-8065-A5C191B412ED}" srcOrd="2" destOrd="0" presId="urn:microsoft.com/office/officeart/2005/8/layout/orgChart1"/>
    <dgm:cxn modelId="{AD33A5D3-60CA-4EEE-86EF-8FCA9BE5C557}" type="presParOf" srcId="{9A4801FA-C2BC-4574-AB45-1D48063EBB14}" destId="{9551A775-1C83-45B6-92F0-662901C0B5DF}" srcOrd="2" destOrd="0" presId="urn:microsoft.com/office/officeart/2005/8/layout/orgChart1"/>
    <dgm:cxn modelId="{351BF335-0ECB-44D3-9A1E-F963B105EE90}" type="presParOf" srcId="{19F91D09-3687-4480-9DC4-2A87A24006A4}" destId="{C78ED50D-7EAD-491C-BCE3-FE95D941FA73}" srcOrd="1" destOrd="0" presId="urn:microsoft.com/office/officeart/2005/8/layout/orgChart1"/>
    <dgm:cxn modelId="{3AE83513-047E-476B-A643-B491C41BA832}" type="presParOf" srcId="{C78ED50D-7EAD-491C-BCE3-FE95D941FA73}" destId="{A91E3D59-EE1A-442D-A5B7-2249629DF40F}" srcOrd="0" destOrd="0" presId="urn:microsoft.com/office/officeart/2005/8/layout/orgChart1"/>
    <dgm:cxn modelId="{C56CDB6F-7865-4F1F-9C37-0A3867F1581F}" type="presParOf" srcId="{A91E3D59-EE1A-442D-A5B7-2249629DF40F}" destId="{FDB6AE78-8C82-4066-B9B2-33ABF19897CD}" srcOrd="0" destOrd="0" presId="urn:microsoft.com/office/officeart/2005/8/layout/orgChart1"/>
    <dgm:cxn modelId="{D8B50066-6B2F-4E5C-9BF1-914115EE607F}" type="presParOf" srcId="{A91E3D59-EE1A-442D-A5B7-2249629DF40F}" destId="{CBEAD8AC-4B9A-4E80-876D-CC57347622C1}" srcOrd="1" destOrd="0" presId="urn:microsoft.com/office/officeart/2005/8/layout/orgChart1"/>
    <dgm:cxn modelId="{124E3994-03DA-4478-85FD-1D2513095C8F}" type="presParOf" srcId="{C78ED50D-7EAD-491C-BCE3-FE95D941FA73}" destId="{579D4A63-0D7F-44A6-A94F-0FC51A88A8C7}" srcOrd="1" destOrd="0" presId="urn:microsoft.com/office/officeart/2005/8/layout/orgChart1"/>
    <dgm:cxn modelId="{B6D47EC3-160B-4591-B693-1FA68F5AB11D}" type="presParOf" srcId="{C78ED50D-7EAD-491C-BCE3-FE95D941FA73}" destId="{56F670EB-0B2B-42D2-A164-F91B0AE8AB0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83478D-54CE-4938-881A-6F718ED4FEEA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F2665F9B-ABDD-4345-8EBD-C959093611A2}">
      <dgm:prSet phldrT="[نص]"/>
      <dgm:spPr/>
      <dgm:t>
        <a:bodyPr/>
        <a:lstStyle/>
        <a:p>
          <a:pPr rtl="1"/>
          <a:r>
            <a:rPr lang="ar-SA" b="1" dirty="0"/>
            <a:t>تحليل وتصميم الهيكل والأذرع الآلية وآلية تسليم الطعام .</a:t>
          </a:r>
        </a:p>
      </dgm:t>
    </dgm:pt>
    <dgm:pt modelId="{FF46B06D-B613-4F19-92CC-C783E4892426}" type="parTrans" cxnId="{2CA96EE6-0431-456E-BFD5-E23FCE96CCBC}">
      <dgm:prSet/>
      <dgm:spPr/>
      <dgm:t>
        <a:bodyPr/>
        <a:lstStyle/>
        <a:p>
          <a:pPr rtl="1"/>
          <a:endParaRPr lang="ar-SA"/>
        </a:p>
      </dgm:t>
    </dgm:pt>
    <dgm:pt modelId="{ECCD3DFF-F0D7-412E-AF79-725C1CB7CC69}" type="sibTrans" cxnId="{2CA96EE6-0431-456E-BFD5-E23FCE96CCBC}">
      <dgm:prSet/>
      <dgm:spPr/>
      <dgm:t>
        <a:bodyPr/>
        <a:lstStyle/>
        <a:p>
          <a:pPr rtl="1"/>
          <a:endParaRPr lang="ar-SA"/>
        </a:p>
      </dgm:t>
    </dgm:pt>
    <dgm:pt modelId="{FC65020A-27C6-486B-8EF6-EC883FC9FA64}">
      <dgm:prSet phldrT="[نص]"/>
      <dgm:spPr/>
      <dgm:t>
        <a:bodyPr/>
        <a:lstStyle/>
        <a:p>
          <a:pPr rtl="1"/>
          <a:r>
            <a:rPr lang="ar-SA" b="1" dirty="0"/>
            <a:t>بناء الخرائط الآلية في حركة الروبوتات </a:t>
          </a:r>
        </a:p>
      </dgm:t>
    </dgm:pt>
    <dgm:pt modelId="{9860D2C5-11D6-45EC-BBCC-8A677948CE3E}" type="parTrans" cxnId="{66D9CF18-350C-431E-A5CC-29182DF7E516}">
      <dgm:prSet/>
      <dgm:spPr/>
      <dgm:t>
        <a:bodyPr/>
        <a:lstStyle/>
        <a:p>
          <a:pPr rtl="1"/>
          <a:endParaRPr lang="ar-SA"/>
        </a:p>
      </dgm:t>
    </dgm:pt>
    <dgm:pt modelId="{E8F28AA4-B44D-4838-9128-EB067988E73C}" type="sibTrans" cxnId="{66D9CF18-350C-431E-A5CC-29182DF7E516}">
      <dgm:prSet/>
      <dgm:spPr/>
      <dgm:t>
        <a:bodyPr/>
        <a:lstStyle/>
        <a:p>
          <a:pPr rtl="1"/>
          <a:endParaRPr lang="ar-SA"/>
        </a:p>
      </dgm:t>
    </dgm:pt>
    <dgm:pt modelId="{86D8DD5B-F745-47A9-9916-962FA1BBD1EA}">
      <dgm:prSet phldrT="[نص]"/>
      <dgm:spPr/>
      <dgm:t>
        <a:bodyPr/>
        <a:lstStyle/>
        <a:p>
          <a:pPr rtl="1"/>
          <a:r>
            <a:rPr lang="ar-SA" b="1" dirty="0"/>
            <a:t>برمجة محطات الحركة الذاتية في الروبوتات المتحركة </a:t>
          </a:r>
        </a:p>
      </dgm:t>
    </dgm:pt>
    <dgm:pt modelId="{9089EF95-60C0-4331-80F2-DC75A6BDF26D}" type="parTrans" cxnId="{EB985423-F5BC-4BE4-9541-B1439D50A7BE}">
      <dgm:prSet/>
      <dgm:spPr/>
      <dgm:t>
        <a:bodyPr/>
        <a:lstStyle/>
        <a:p>
          <a:pPr rtl="1"/>
          <a:endParaRPr lang="ar-SA"/>
        </a:p>
      </dgm:t>
    </dgm:pt>
    <dgm:pt modelId="{387A9BBC-2EF4-4B67-9E51-A22FC846B42F}" type="sibTrans" cxnId="{EB985423-F5BC-4BE4-9541-B1439D50A7BE}">
      <dgm:prSet/>
      <dgm:spPr/>
      <dgm:t>
        <a:bodyPr/>
        <a:lstStyle/>
        <a:p>
          <a:pPr rtl="1"/>
          <a:endParaRPr lang="ar-SA"/>
        </a:p>
      </dgm:t>
    </dgm:pt>
    <dgm:pt modelId="{84DFBAC2-E6A2-47A4-9882-F518DAFB376E}">
      <dgm:prSet phldrT="[نص]"/>
      <dgm:spPr/>
      <dgm:t>
        <a:bodyPr/>
        <a:lstStyle/>
        <a:p>
          <a:pPr rtl="1"/>
          <a:r>
            <a:rPr lang="ar-SA" b="1" dirty="0"/>
            <a:t>اجتماع عمل عرض النتائج </a:t>
          </a:r>
        </a:p>
      </dgm:t>
    </dgm:pt>
    <dgm:pt modelId="{14DF7DB5-1710-4833-A3BA-60745F49F0C3}" type="parTrans" cxnId="{4CFF3126-B8A0-406C-B444-D4A7527CD860}">
      <dgm:prSet/>
      <dgm:spPr/>
      <dgm:t>
        <a:bodyPr/>
        <a:lstStyle/>
        <a:p>
          <a:pPr rtl="1"/>
          <a:endParaRPr lang="ar-SA"/>
        </a:p>
      </dgm:t>
    </dgm:pt>
    <dgm:pt modelId="{78A479C6-549A-429F-A63F-ACD09AAE4D7B}" type="sibTrans" cxnId="{4CFF3126-B8A0-406C-B444-D4A7527CD860}">
      <dgm:prSet/>
      <dgm:spPr/>
      <dgm:t>
        <a:bodyPr/>
        <a:lstStyle/>
        <a:p>
          <a:pPr rtl="1"/>
          <a:endParaRPr lang="ar-SA"/>
        </a:p>
      </dgm:t>
    </dgm:pt>
    <dgm:pt modelId="{60EEB364-2185-42C4-AD8E-B79ECD742C0C}">
      <dgm:prSet phldrT="[نص]"/>
      <dgm:spPr/>
      <dgm:t>
        <a:bodyPr/>
        <a:lstStyle/>
        <a:p>
          <a:pPr rtl="1"/>
          <a:r>
            <a:rPr lang="ar-SA" b="1" dirty="0"/>
            <a:t>تعديل  الأخطاء ومراجعة العمل  </a:t>
          </a:r>
        </a:p>
      </dgm:t>
    </dgm:pt>
    <dgm:pt modelId="{09B55326-81C6-4E0D-A3F0-87DF6F953850}" type="parTrans" cxnId="{6D564ACA-0817-4E3C-99C9-CD8B5D1C2F39}">
      <dgm:prSet/>
      <dgm:spPr/>
      <dgm:t>
        <a:bodyPr/>
        <a:lstStyle/>
        <a:p>
          <a:pPr rtl="1"/>
          <a:endParaRPr lang="ar-SA"/>
        </a:p>
      </dgm:t>
    </dgm:pt>
    <dgm:pt modelId="{D6AC81ED-A499-47FF-997E-E2E36F57F820}" type="sibTrans" cxnId="{6D564ACA-0817-4E3C-99C9-CD8B5D1C2F39}">
      <dgm:prSet/>
      <dgm:spPr/>
      <dgm:t>
        <a:bodyPr/>
        <a:lstStyle/>
        <a:p>
          <a:pPr rtl="1"/>
          <a:endParaRPr lang="ar-SA"/>
        </a:p>
      </dgm:t>
    </dgm:pt>
    <dgm:pt modelId="{E246174C-217E-407A-893D-C66D9A1C9098}">
      <dgm:prSet/>
      <dgm:spPr/>
      <dgm:t>
        <a:bodyPr/>
        <a:lstStyle/>
        <a:p>
          <a:pPr rtl="1"/>
          <a:r>
            <a:rPr lang="ar-SA" b="1" dirty="0"/>
            <a:t>تحليل وتصميم الدائرة الكهربائية وتحديد المحركات</a:t>
          </a:r>
        </a:p>
      </dgm:t>
    </dgm:pt>
    <dgm:pt modelId="{B041830F-7E65-487C-9F68-B1D49E547CE5}" type="parTrans" cxnId="{9D717830-2DDD-44AD-9DB0-F98CDDC7FD11}">
      <dgm:prSet/>
      <dgm:spPr/>
      <dgm:t>
        <a:bodyPr/>
        <a:lstStyle/>
        <a:p>
          <a:pPr rtl="1"/>
          <a:endParaRPr lang="ar-SA"/>
        </a:p>
      </dgm:t>
    </dgm:pt>
    <dgm:pt modelId="{4902AE7D-0398-4C35-8B71-1D1A04C03BD8}" type="sibTrans" cxnId="{9D717830-2DDD-44AD-9DB0-F98CDDC7FD11}">
      <dgm:prSet/>
      <dgm:spPr/>
      <dgm:t>
        <a:bodyPr/>
        <a:lstStyle/>
        <a:p>
          <a:pPr rtl="1"/>
          <a:endParaRPr lang="ar-SA"/>
        </a:p>
      </dgm:t>
    </dgm:pt>
    <dgm:pt modelId="{73B4B852-F63A-49E3-991E-7777B5EBE49A}">
      <dgm:prSet/>
      <dgm:spPr/>
      <dgm:t>
        <a:bodyPr/>
        <a:lstStyle/>
        <a:p>
          <a:pPr rtl="1"/>
          <a:r>
            <a:rPr lang="ar-SA" b="1" dirty="0"/>
            <a:t>اجتماع أعضاء الفريق لإعداد الشكل والمهام </a:t>
          </a:r>
          <a:r>
            <a:rPr lang="ar-SA" b="1" dirty="0" err="1"/>
            <a:t>المدئيه</a:t>
          </a:r>
          <a:endParaRPr lang="ar-SA" b="1" dirty="0"/>
        </a:p>
      </dgm:t>
    </dgm:pt>
    <dgm:pt modelId="{2DFCB6EE-A754-4976-94CA-C46385AF4C47}" type="parTrans" cxnId="{02E69192-14A2-4AD8-B95F-3BAB576CBBD2}">
      <dgm:prSet/>
      <dgm:spPr/>
      <dgm:t>
        <a:bodyPr/>
        <a:lstStyle/>
        <a:p>
          <a:pPr rtl="1"/>
          <a:endParaRPr lang="ar-SA"/>
        </a:p>
      </dgm:t>
    </dgm:pt>
    <dgm:pt modelId="{7F1C4321-89C3-4647-8720-9892ED4571A2}" type="sibTrans" cxnId="{02E69192-14A2-4AD8-B95F-3BAB576CBBD2}">
      <dgm:prSet/>
      <dgm:spPr/>
      <dgm:t>
        <a:bodyPr/>
        <a:lstStyle/>
        <a:p>
          <a:pPr rtl="1"/>
          <a:endParaRPr lang="ar-SA"/>
        </a:p>
      </dgm:t>
    </dgm:pt>
    <dgm:pt modelId="{64AA0801-25F8-49A6-BA69-6E19B17F3A61}">
      <dgm:prSet/>
      <dgm:spPr/>
      <dgm:t>
        <a:bodyPr/>
        <a:lstStyle/>
        <a:p>
          <a:pPr rtl="1"/>
          <a:r>
            <a:rPr lang="ar-SA" b="1" dirty="0"/>
            <a:t>اجتماع عرض نتائج عمل الميكانيكا </a:t>
          </a:r>
        </a:p>
      </dgm:t>
    </dgm:pt>
    <dgm:pt modelId="{BC52FA92-15DE-4B47-950A-A2A2F195FBC6}" type="parTrans" cxnId="{834E33E7-227C-4F25-B33A-E4F495ED41BD}">
      <dgm:prSet/>
      <dgm:spPr/>
      <dgm:t>
        <a:bodyPr/>
        <a:lstStyle/>
        <a:p>
          <a:pPr rtl="1"/>
          <a:endParaRPr lang="ar-SA"/>
        </a:p>
      </dgm:t>
    </dgm:pt>
    <dgm:pt modelId="{4AD411B0-5EFC-4459-A1B3-8E0021DE6A1F}" type="sibTrans" cxnId="{834E33E7-227C-4F25-B33A-E4F495ED41BD}">
      <dgm:prSet/>
      <dgm:spPr/>
      <dgm:t>
        <a:bodyPr/>
        <a:lstStyle/>
        <a:p>
          <a:pPr rtl="1"/>
          <a:endParaRPr lang="ar-SA"/>
        </a:p>
      </dgm:t>
    </dgm:pt>
    <dgm:pt modelId="{E73C2907-C458-4D10-B614-8106DFAEEC74}">
      <dgm:prSet/>
      <dgm:spPr/>
      <dgm:t>
        <a:bodyPr/>
        <a:lstStyle/>
        <a:p>
          <a:pPr rtl="1"/>
          <a:r>
            <a:rPr lang="ar-SA" b="1" dirty="0"/>
            <a:t>اجتماع عرض نتائج عمل القوى الكهربائية </a:t>
          </a:r>
        </a:p>
      </dgm:t>
    </dgm:pt>
    <dgm:pt modelId="{3F02581F-A8E1-4F3A-BC79-1E32912010CD}" type="parTrans" cxnId="{2EF2147D-4CDD-49E6-85CA-C7D7486942D0}">
      <dgm:prSet/>
      <dgm:spPr/>
      <dgm:t>
        <a:bodyPr/>
        <a:lstStyle/>
        <a:p>
          <a:pPr rtl="1"/>
          <a:endParaRPr lang="ar-SA"/>
        </a:p>
      </dgm:t>
    </dgm:pt>
    <dgm:pt modelId="{FEEE42BA-4B0D-447E-AFF4-31A70D244F1C}" type="sibTrans" cxnId="{2EF2147D-4CDD-49E6-85CA-C7D7486942D0}">
      <dgm:prSet/>
      <dgm:spPr/>
      <dgm:t>
        <a:bodyPr/>
        <a:lstStyle/>
        <a:p>
          <a:pPr rtl="1"/>
          <a:endParaRPr lang="ar-SA"/>
        </a:p>
      </dgm:t>
    </dgm:pt>
    <dgm:pt modelId="{77FFEEB0-D19F-4DF4-A031-02AE68C79AD4}">
      <dgm:prSet/>
      <dgm:spPr/>
      <dgm:t>
        <a:bodyPr/>
        <a:lstStyle/>
        <a:p>
          <a:pPr rtl="1"/>
          <a:r>
            <a:rPr lang="ar-SA" b="1" dirty="0"/>
            <a:t>تسليم الروبوت </a:t>
          </a:r>
        </a:p>
      </dgm:t>
    </dgm:pt>
    <dgm:pt modelId="{D06804D2-37C4-47AF-A259-7A2FDD146610}" type="parTrans" cxnId="{13D5A367-2827-4D33-B049-C06FDDD84C35}">
      <dgm:prSet/>
      <dgm:spPr/>
      <dgm:t>
        <a:bodyPr/>
        <a:lstStyle/>
        <a:p>
          <a:pPr rtl="1"/>
          <a:endParaRPr lang="ar-SA"/>
        </a:p>
      </dgm:t>
    </dgm:pt>
    <dgm:pt modelId="{8BC53C22-17D0-4919-BAA0-1A58E7BEB083}" type="sibTrans" cxnId="{13D5A367-2827-4D33-B049-C06FDDD84C35}">
      <dgm:prSet/>
      <dgm:spPr/>
      <dgm:t>
        <a:bodyPr/>
        <a:lstStyle/>
        <a:p>
          <a:pPr rtl="1"/>
          <a:endParaRPr lang="ar-SA"/>
        </a:p>
      </dgm:t>
    </dgm:pt>
    <dgm:pt modelId="{AF4FB64B-6928-41FD-8D47-CC3C349BC511}" type="pres">
      <dgm:prSet presAssocID="{4B83478D-54CE-4938-881A-6F718ED4FEEA}" presName="cycle" presStyleCnt="0">
        <dgm:presLayoutVars>
          <dgm:dir/>
          <dgm:resizeHandles val="exact"/>
        </dgm:presLayoutVars>
      </dgm:prSet>
      <dgm:spPr/>
    </dgm:pt>
    <dgm:pt modelId="{516F929E-B289-46AA-A676-F4DAFFE8BFBB}" type="pres">
      <dgm:prSet presAssocID="{73B4B852-F63A-49E3-991E-7777B5EBE49A}" presName="node" presStyleLbl="node1" presStyleIdx="0" presStyleCnt="10" custScaleX="168762" custScaleY="165065" custRadScaleRad="100097" custRadScaleInc="21003">
        <dgm:presLayoutVars>
          <dgm:bulletEnabled val="1"/>
        </dgm:presLayoutVars>
      </dgm:prSet>
      <dgm:spPr/>
    </dgm:pt>
    <dgm:pt modelId="{1C172466-75FE-4DE9-9A4B-A81CBF6EB353}" type="pres">
      <dgm:prSet presAssocID="{73B4B852-F63A-49E3-991E-7777B5EBE49A}" presName="spNode" presStyleCnt="0"/>
      <dgm:spPr/>
    </dgm:pt>
    <dgm:pt modelId="{82CADACB-69FA-461B-B6C9-ABD9A6B47C0E}" type="pres">
      <dgm:prSet presAssocID="{7F1C4321-89C3-4647-8720-9892ED4571A2}" presName="sibTrans" presStyleLbl="sibTrans1D1" presStyleIdx="0" presStyleCnt="10"/>
      <dgm:spPr/>
    </dgm:pt>
    <dgm:pt modelId="{79CFA252-11B3-4C86-9EFF-B35E7680B9EE}" type="pres">
      <dgm:prSet presAssocID="{F2665F9B-ABDD-4345-8EBD-C959093611A2}" presName="node" presStyleLbl="node1" presStyleIdx="1" presStyleCnt="10" custScaleX="171368" custScaleY="149565" custRadScaleRad="112833" custRadScaleInc="89035">
        <dgm:presLayoutVars>
          <dgm:bulletEnabled val="1"/>
        </dgm:presLayoutVars>
      </dgm:prSet>
      <dgm:spPr/>
    </dgm:pt>
    <dgm:pt modelId="{19D464C9-CDE3-4484-9041-9D6E1E181C75}" type="pres">
      <dgm:prSet presAssocID="{F2665F9B-ABDD-4345-8EBD-C959093611A2}" presName="spNode" presStyleCnt="0"/>
      <dgm:spPr/>
    </dgm:pt>
    <dgm:pt modelId="{00BF2346-FAEE-45A9-B57B-FD615BEE414D}" type="pres">
      <dgm:prSet presAssocID="{ECCD3DFF-F0D7-412E-AF79-725C1CB7CC69}" presName="sibTrans" presStyleLbl="sibTrans1D1" presStyleIdx="1" presStyleCnt="10"/>
      <dgm:spPr/>
    </dgm:pt>
    <dgm:pt modelId="{E1315D8D-DBF6-4817-B043-D4B93917BD1E}" type="pres">
      <dgm:prSet presAssocID="{64AA0801-25F8-49A6-BA69-6E19B17F3A61}" presName="node" presStyleLbl="node1" presStyleIdx="2" presStyleCnt="10" custScaleX="203903">
        <dgm:presLayoutVars>
          <dgm:bulletEnabled val="1"/>
        </dgm:presLayoutVars>
      </dgm:prSet>
      <dgm:spPr/>
    </dgm:pt>
    <dgm:pt modelId="{0713B377-B1BC-42A9-9889-C4B71EEF2C80}" type="pres">
      <dgm:prSet presAssocID="{64AA0801-25F8-49A6-BA69-6E19B17F3A61}" presName="spNode" presStyleCnt="0"/>
      <dgm:spPr/>
    </dgm:pt>
    <dgm:pt modelId="{16DD8709-077E-4E78-9DC1-B936DDD0AE5F}" type="pres">
      <dgm:prSet presAssocID="{4AD411B0-5EFC-4459-A1B3-8E0021DE6A1F}" presName="sibTrans" presStyleLbl="sibTrans1D1" presStyleIdx="2" presStyleCnt="10"/>
      <dgm:spPr/>
    </dgm:pt>
    <dgm:pt modelId="{35E7C98B-E35D-4DAA-A621-52501BFC248D}" type="pres">
      <dgm:prSet presAssocID="{E246174C-217E-407A-893D-C66D9A1C9098}" presName="node" presStyleLbl="node1" presStyleIdx="3" presStyleCnt="10" custScaleX="213740">
        <dgm:presLayoutVars>
          <dgm:bulletEnabled val="1"/>
        </dgm:presLayoutVars>
      </dgm:prSet>
      <dgm:spPr/>
    </dgm:pt>
    <dgm:pt modelId="{50EB1DDC-36BF-43BC-BC5C-F50FDDFE2557}" type="pres">
      <dgm:prSet presAssocID="{E246174C-217E-407A-893D-C66D9A1C9098}" presName="spNode" presStyleCnt="0"/>
      <dgm:spPr/>
    </dgm:pt>
    <dgm:pt modelId="{331616C6-F447-4012-B9C6-86637215555C}" type="pres">
      <dgm:prSet presAssocID="{4902AE7D-0398-4C35-8B71-1D1A04C03BD8}" presName="sibTrans" presStyleLbl="sibTrans1D1" presStyleIdx="3" presStyleCnt="10"/>
      <dgm:spPr/>
    </dgm:pt>
    <dgm:pt modelId="{76E46671-6045-4307-AD28-E184EC09E71A}" type="pres">
      <dgm:prSet presAssocID="{E73C2907-C458-4D10-B614-8106DFAEEC74}" presName="node" presStyleLbl="node1" presStyleIdx="4" presStyleCnt="10" custScaleX="136287" custScaleY="128661" custRadScaleRad="103092" custRadScaleInc="-23095">
        <dgm:presLayoutVars>
          <dgm:bulletEnabled val="1"/>
        </dgm:presLayoutVars>
      </dgm:prSet>
      <dgm:spPr/>
    </dgm:pt>
    <dgm:pt modelId="{7F3C4F2B-BB3A-42CE-A5FA-4239A5DDB562}" type="pres">
      <dgm:prSet presAssocID="{E73C2907-C458-4D10-B614-8106DFAEEC74}" presName="spNode" presStyleCnt="0"/>
      <dgm:spPr/>
    </dgm:pt>
    <dgm:pt modelId="{12D065B2-6D8E-4E80-85ED-EDEA5AD90DCC}" type="pres">
      <dgm:prSet presAssocID="{FEEE42BA-4B0D-447E-AFF4-31A70D244F1C}" presName="sibTrans" presStyleLbl="sibTrans1D1" presStyleIdx="4" presStyleCnt="10"/>
      <dgm:spPr/>
    </dgm:pt>
    <dgm:pt modelId="{89216115-B681-40D7-BFDF-D8CA7B2610CC}" type="pres">
      <dgm:prSet presAssocID="{FC65020A-27C6-486B-8EF6-EC883FC9FA64}" presName="node" presStyleLbl="node1" presStyleIdx="5" presStyleCnt="10" custScaleX="163503">
        <dgm:presLayoutVars>
          <dgm:bulletEnabled val="1"/>
        </dgm:presLayoutVars>
      </dgm:prSet>
      <dgm:spPr/>
    </dgm:pt>
    <dgm:pt modelId="{3E5BBF07-AF98-40D5-B72B-3B3595C9929D}" type="pres">
      <dgm:prSet presAssocID="{FC65020A-27C6-486B-8EF6-EC883FC9FA64}" presName="spNode" presStyleCnt="0"/>
      <dgm:spPr/>
    </dgm:pt>
    <dgm:pt modelId="{880C80CC-8FF3-4BE2-BFB8-F798148C6EA4}" type="pres">
      <dgm:prSet presAssocID="{E8F28AA4-B44D-4838-9128-EB067988E73C}" presName="sibTrans" presStyleLbl="sibTrans1D1" presStyleIdx="5" presStyleCnt="10"/>
      <dgm:spPr/>
    </dgm:pt>
    <dgm:pt modelId="{1BD3BE36-E433-41C7-AA81-348E1D047785}" type="pres">
      <dgm:prSet presAssocID="{86D8DD5B-F745-47A9-9916-962FA1BBD1EA}" presName="node" presStyleLbl="node1" presStyleIdx="6" presStyleCnt="10" custScaleX="140189">
        <dgm:presLayoutVars>
          <dgm:bulletEnabled val="1"/>
        </dgm:presLayoutVars>
      </dgm:prSet>
      <dgm:spPr/>
    </dgm:pt>
    <dgm:pt modelId="{EE83E9C7-ABEA-40D3-BE5A-CF7DA2B7D42F}" type="pres">
      <dgm:prSet presAssocID="{86D8DD5B-F745-47A9-9916-962FA1BBD1EA}" presName="spNode" presStyleCnt="0"/>
      <dgm:spPr/>
    </dgm:pt>
    <dgm:pt modelId="{EF8138F7-A570-4B8A-83C0-0663B3C7398B}" type="pres">
      <dgm:prSet presAssocID="{387A9BBC-2EF4-4B67-9E51-A22FC846B42F}" presName="sibTrans" presStyleLbl="sibTrans1D1" presStyleIdx="6" presStyleCnt="10"/>
      <dgm:spPr/>
    </dgm:pt>
    <dgm:pt modelId="{CF98C0C5-218B-4395-B57E-439DC05F4636}" type="pres">
      <dgm:prSet presAssocID="{84DFBAC2-E6A2-47A4-9882-F518DAFB376E}" presName="node" presStyleLbl="node1" presStyleIdx="7" presStyleCnt="10" custScaleX="167200">
        <dgm:presLayoutVars>
          <dgm:bulletEnabled val="1"/>
        </dgm:presLayoutVars>
      </dgm:prSet>
      <dgm:spPr/>
    </dgm:pt>
    <dgm:pt modelId="{CA8330CE-7CB0-4952-8F8F-425772CB9E22}" type="pres">
      <dgm:prSet presAssocID="{84DFBAC2-E6A2-47A4-9882-F518DAFB376E}" presName="spNode" presStyleCnt="0"/>
      <dgm:spPr/>
    </dgm:pt>
    <dgm:pt modelId="{B00ED1A0-554F-486D-A797-442F2DF2E357}" type="pres">
      <dgm:prSet presAssocID="{78A479C6-549A-429F-A63F-ACD09AAE4D7B}" presName="sibTrans" presStyleLbl="sibTrans1D1" presStyleIdx="7" presStyleCnt="10"/>
      <dgm:spPr/>
    </dgm:pt>
    <dgm:pt modelId="{4AD97440-20EC-4B87-9275-F591364D0E26}" type="pres">
      <dgm:prSet presAssocID="{60EEB364-2185-42C4-AD8E-B79ECD742C0C}" presName="node" presStyleLbl="node1" presStyleIdx="8" presStyleCnt="10" custScaleX="193294">
        <dgm:presLayoutVars>
          <dgm:bulletEnabled val="1"/>
        </dgm:presLayoutVars>
      </dgm:prSet>
      <dgm:spPr/>
    </dgm:pt>
    <dgm:pt modelId="{E4753F50-188C-4909-8A9B-BFC56ACD7FA2}" type="pres">
      <dgm:prSet presAssocID="{60EEB364-2185-42C4-AD8E-B79ECD742C0C}" presName="spNode" presStyleCnt="0"/>
      <dgm:spPr/>
    </dgm:pt>
    <dgm:pt modelId="{F65BC827-A007-40C1-881F-476BE9E85771}" type="pres">
      <dgm:prSet presAssocID="{D6AC81ED-A499-47FF-997E-E2E36F57F820}" presName="sibTrans" presStyleLbl="sibTrans1D1" presStyleIdx="8" presStyleCnt="10"/>
      <dgm:spPr/>
    </dgm:pt>
    <dgm:pt modelId="{F3AE1AE9-4253-4EB3-8576-9B8F5BCD0332}" type="pres">
      <dgm:prSet presAssocID="{77FFEEB0-D19F-4DF4-A031-02AE68C79AD4}" presName="node" presStyleLbl="node1" presStyleIdx="9" presStyleCnt="10">
        <dgm:presLayoutVars>
          <dgm:bulletEnabled val="1"/>
        </dgm:presLayoutVars>
      </dgm:prSet>
      <dgm:spPr/>
    </dgm:pt>
    <dgm:pt modelId="{7026D04E-D64C-4637-82CE-C403FB0EECDF}" type="pres">
      <dgm:prSet presAssocID="{77FFEEB0-D19F-4DF4-A031-02AE68C79AD4}" presName="spNode" presStyleCnt="0"/>
      <dgm:spPr/>
    </dgm:pt>
    <dgm:pt modelId="{C446E875-0EC9-43AD-B796-3F7243F7A821}" type="pres">
      <dgm:prSet presAssocID="{8BC53C22-17D0-4919-BAA0-1A58E7BEB083}" presName="sibTrans" presStyleLbl="sibTrans1D1" presStyleIdx="9" presStyleCnt="10"/>
      <dgm:spPr/>
    </dgm:pt>
  </dgm:ptLst>
  <dgm:cxnLst>
    <dgm:cxn modelId="{96280002-D24F-491B-8D3B-1D1E1745F20E}" type="presOf" srcId="{78A479C6-549A-429F-A63F-ACD09AAE4D7B}" destId="{B00ED1A0-554F-486D-A797-442F2DF2E357}" srcOrd="0" destOrd="0" presId="urn:microsoft.com/office/officeart/2005/8/layout/cycle5"/>
    <dgm:cxn modelId="{13F2FB04-0F2C-43B4-B4AF-477832DAFC24}" type="presOf" srcId="{60EEB364-2185-42C4-AD8E-B79ECD742C0C}" destId="{4AD97440-20EC-4B87-9275-F591364D0E26}" srcOrd="0" destOrd="0" presId="urn:microsoft.com/office/officeart/2005/8/layout/cycle5"/>
    <dgm:cxn modelId="{D4E94210-D1E7-43AF-BDD8-D47F5D8BC756}" type="presOf" srcId="{FC65020A-27C6-486B-8EF6-EC883FC9FA64}" destId="{89216115-B681-40D7-BFDF-D8CA7B2610CC}" srcOrd="0" destOrd="0" presId="urn:microsoft.com/office/officeart/2005/8/layout/cycle5"/>
    <dgm:cxn modelId="{66D9CF18-350C-431E-A5CC-29182DF7E516}" srcId="{4B83478D-54CE-4938-881A-6F718ED4FEEA}" destId="{FC65020A-27C6-486B-8EF6-EC883FC9FA64}" srcOrd="5" destOrd="0" parTransId="{9860D2C5-11D6-45EC-BBCC-8A677948CE3E}" sibTransId="{E8F28AA4-B44D-4838-9128-EB067988E73C}"/>
    <dgm:cxn modelId="{EB985423-F5BC-4BE4-9541-B1439D50A7BE}" srcId="{4B83478D-54CE-4938-881A-6F718ED4FEEA}" destId="{86D8DD5B-F745-47A9-9916-962FA1BBD1EA}" srcOrd="6" destOrd="0" parTransId="{9089EF95-60C0-4331-80F2-DC75A6BDF26D}" sibTransId="{387A9BBC-2EF4-4B67-9E51-A22FC846B42F}"/>
    <dgm:cxn modelId="{D90ECC25-FA4A-4A15-BAC9-F567E1F8C703}" type="presOf" srcId="{64AA0801-25F8-49A6-BA69-6E19B17F3A61}" destId="{E1315D8D-DBF6-4817-B043-D4B93917BD1E}" srcOrd="0" destOrd="0" presId="urn:microsoft.com/office/officeart/2005/8/layout/cycle5"/>
    <dgm:cxn modelId="{4CFF3126-B8A0-406C-B444-D4A7527CD860}" srcId="{4B83478D-54CE-4938-881A-6F718ED4FEEA}" destId="{84DFBAC2-E6A2-47A4-9882-F518DAFB376E}" srcOrd="7" destOrd="0" parTransId="{14DF7DB5-1710-4833-A3BA-60745F49F0C3}" sibTransId="{78A479C6-549A-429F-A63F-ACD09AAE4D7B}"/>
    <dgm:cxn modelId="{9D717830-2DDD-44AD-9DB0-F98CDDC7FD11}" srcId="{4B83478D-54CE-4938-881A-6F718ED4FEEA}" destId="{E246174C-217E-407A-893D-C66D9A1C9098}" srcOrd="3" destOrd="0" parTransId="{B041830F-7E65-487C-9F68-B1D49E547CE5}" sibTransId="{4902AE7D-0398-4C35-8B71-1D1A04C03BD8}"/>
    <dgm:cxn modelId="{DFA7FB3B-C841-4E74-9AE6-385D193E5C58}" type="presOf" srcId="{7F1C4321-89C3-4647-8720-9892ED4571A2}" destId="{82CADACB-69FA-461B-B6C9-ABD9A6B47C0E}" srcOrd="0" destOrd="0" presId="urn:microsoft.com/office/officeart/2005/8/layout/cycle5"/>
    <dgm:cxn modelId="{B26C4D61-9B17-4DEC-8D0C-5B499D508E18}" type="presOf" srcId="{77FFEEB0-D19F-4DF4-A031-02AE68C79AD4}" destId="{F3AE1AE9-4253-4EB3-8576-9B8F5BCD0332}" srcOrd="0" destOrd="0" presId="urn:microsoft.com/office/officeart/2005/8/layout/cycle5"/>
    <dgm:cxn modelId="{13D5A367-2827-4D33-B049-C06FDDD84C35}" srcId="{4B83478D-54CE-4938-881A-6F718ED4FEEA}" destId="{77FFEEB0-D19F-4DF4-A031-02AE68C79AD4}" srcOrd="9" destOrd="0" parTransId="{D06804D2-37C4-47AF-A259-7A2FDD146610}" sibTransId="{8BC53C22-17D0-4919-BAA0-1A58E7BEB083}"/>
    <dgm:cxn modelId="{03DEE669-0B10-4DEC-92A5-6CB82441F9A2}" type="presOf" srcId="{84DFBAC2-E6A2-47A4-9882-F518DAFB376E}" destId="{CF98C0C5-218B-4395-B57E-439DC05F4636}" srcOrd="0" destOrd="0" presId="urn:microsoft.com/office/officeart/2005/8/layout/cycle5"/>
    <dgm:cxn modelId="{85EE124B-7C6E-4231-8C84-E15C61D203D7}" type="presOf" srcId="{4AD411B0-5EFC-4459-A1B3-8E0021DE6A1F}" destId="{16DD8709-077E-4E78-9DC1-B936DDD0AE5F}" srcOrd="0" destOrd="0" presId="urn:microsoft.com/office/officeart/2005/8/layout/cycle5"/>
    <dgm:cxn modelId="{FA464C7C-F9DF-47B0-9882-0763D9114198}" type="presOf" srcId="{E73C2907-C458-4D10-B614-8106DFAEEC74}" destId="{76E46671-6045-4307-AD28-E184EC09E71A}" srcOrd="0" destOrd="0" presId="urn:microsoft.com/office/officeart/2005/8/layout/cycle5"/>
    <dgm:cxn modelId="{2EF2147D-4CDD-49E6-85CA-C7D7486942D0}" srcId="{4B83478D-54CE-4938-881A-6F718ED4FEEA}" destId="{E73C2907-C458-4D10-B614-8106DFAEEC74}" srcOrd="4" destOrd="0" parTransId="{3F02581F-A8E1-4F3A-BC79-1E32912010CD}" sibTransId="{FEEE42BA-4B0D-447E-AFF4-31A70D244F1C}"/>
    <dgm:cxn modelId="{02E69192-14A2-4AD8-B95F-3BAB576CBBD2}" srcId="{4B83478D-54CE-4938-881A-6F718ED4FEEA}" destId="{73B4B852-F63A-49E3-991E-7777B5EBE49A}" srcOrd="0" destOrd="0" parTransId="{2DFCB6EE-A754-4976-94CA-C46385AF4C47}" sibTransId="{7F1C4321-89C3-4647-8720-9892ED4571A2}"/>
    <dgm:cxn modelId="{86F80D96-02BC-4DCC-B7C6-26C37347C3C2}" type="presOf" srcId="{387A9BBC-2EF4-4B67-9E51-A22FC846B42F}" destId="{EF8138F7-A570-4B8A-83C0-0663B3C7398B}" srcOrd="0" destOrd="0" presId="urn:microsoft.com/office/officeart/2005/8/layout/cycle5"/>
    <dgm:cxn modelId="{E190719E-124F-41B2-99B3-1B323F9E8C73}" type="presOf" srcId="{FEEE42BA-4B0D-447E-AFF4-31A70D244F1C}" destId="{12D065B2-6D8E-4E80-85ED-EDEA5AD90DCC}" srcOrd="0" destOrd="0" presId="urn:microsoft.com/office/officeart/2005/8/layout/cycle5"/>
    <dgm:cxn modelId="{6905DCA3-75BF-4CAD-8FC0-10884460A2B4}" type="presOf" srcId="{ECCD3DFF-F0D7-412E-AF79-725C1CB7CC69}" destId="{00BF2346-FAEE-45A9-B57B-FD615BEE414D}" srcOrd="0" destOrd="0" presId="urn:microsoft.com/office/officeart/2005/8/layout/cycle5"/>
    <dgm:cxn modelId="{F238A7AB-894D-4B22-9C88-E5D20060960E}" type="presOf" srcId="{73B4B852-F63A-49E3-991E-7777B5EBE49A}" destId="{516F929E-B289-46AA-A676-F4DAFFE8BFBB}" srcOrd="0" destOrd="0" presId="urn:microsoft.com/office/officeart/2005/8/layout/cycle5"/>
    <dgm:cxn modelId="{BAD1D9AF-03F6-4B0A-8E3D-B7660BB4C8A0}" type="presOf" srcId="{4902AE7D-0398-4C35-8B71-1D1A04C03BD8}" destId="{331616C6-F447-4012-B9C6-86637215555C}" srcOrd="0" destOrd="0" presId="urn:microsoft.com/office/officeart/2005/8/layout/cycle5"/>
    <dgm:cxn modelId="{E1EF28BB-A554-479C-8DD8-564D1F70076A}" type="presOf" srcId="{D6AC81ED-A499-47FF-997E-E2E36F57F820}" destId="{F65BC827-A007-40C1-881F-476BE9E85771}" srcOrd="0" destOrd="0" presId="urn:microsoft.com/office/officeart/2005/8/layout/cycle5"/>
    <dgm:cxn modelId="{AC99D1BB-9A3D-43BF-961D-5CF891D612B9}" type="presOf" srcId="{4B83478D-54CE-4938-881A-6F718ED4FEEA}" destId="{AF4FB64B-6928-41FD-8D47-CC3C349BC511}" srcOrd="0" destOrd="0" presId="urn:microsoft.com/office/officeart/2005/8/layout/cycle5"/>
    <dgm:cxn modelId="{B63E08C7-89B3-4CC0-9CFE-2E74FBBA2D24}" type="presOf" srcId="{86D8DD5B-F745-47A9-9916-962FA1BBD1EA}" destId="{1BD3BE36-E433-41C7-AA81-348E1D047785}" srcOrd="0" destOrd="0" presId="urn:microsoft.com/office/officeart/2005/8/layout/cycle5"/>
    <dgm:cxn modelId="{A5372CC7-D1C2-41FD-A5E3-9611BE75CD3C}" type="presOf" srcId="{E246174C-217E-407A-893D-C66D9A1C9098}" destId="{35E7C98B-E35D-4DAA-A621-52501BFC248D}" srcOrd="0" destOrd="0" presId="urn:microsoft.com/office/officeart/2005/8/layout/cycle5"/>
    <dgm:cxn modelId="{6D564ACA-0817-4E3C-99C9-CD8B5D1C2F39}" srcId="{4B83478D-54CE-4938-881A-6F718ED4FEEA}" destId="{60EEB364-2185-42C4-AD8E-B79ECD742C0C}" srcOrd="8" destOrd="0" parTransId="{09B55326-81C6-4E0D-A3F0-87DF6F953850}" sibTransId="{D6AC81ED-A499-47FF-997E-E2E36F57F820}"/>
    <dgm:cxn modelId="{7F585BCD-12F6-40AC-A463-EC1DCB15A4A0}" type="presOf" srcId="{E8F28AA4-B44D-4838-9128-EB067988E73C}" destId="{880C80CC-8FF3-4BE2-BFB8-F798148C6EA4}" srcOrd="0" destOrd="0" presId="urn:microsoft.com/office/officeart/2005/8/layout/cycle5"/>
    <dgm:cxn modelId="{922923D1-6D52-49B2-95A8-B0EE2C3C14C6}" type="presOf" srcId="{F2665F9B-ABDD-4345-8EBD-C959093611A2}" destId="{79CFA252-11B3-4C86-9EFF-B35E7680B9EE}" srcOrd="0" destOrd="0" presId="urn:microsoft.com/office/officeart/2005/8/layout/cycle5"/>
    <dgm:cxn modelId="{2CA96EE6-0431-456E-BFD5-E23FCE96CCBC}" srcId="{4B83478D-54CE-4938-881A-6F718ED4FEEA}" destId="{F2665F9B-ABDD-4345-8EBD-C959093611A2}" srcOrd="1" destOrd="0" parTransId="{FF46B06D-B613-4F19-92CC-C783E4892426}" sibTransId="{ECCD3DFF-F0D7-412E-AF79-725C1CB7CC69}"/>
    <dgm:cxn modelId="{834E33E7-227C-4F25-B33A-E4F495ED41BD}" srcId="{4B83478D-54CE-4938-881A-6F718ED4FEEA}" destId="{64AA0801-25F8-49A6-BA69-6E19B17F3A61}" srcOrd="2" destOrd="0" parTransId="{BC52FA92-15DE-4B47-950A-A2A2F195FBC6}" sibTransId="{4AD411B0-5EFC-4459-A1B3-8E0021DE6A1F}"/>
    <dgm:cxn modelId="{848322F9-CF43-4176-A878-9A68ECE2D40C}" type="presOf" srcId="{8BC53C22-17D0-4919-BAA0-1A58E7BEB083}" destId="{C446E875-0EC9-43AD-B796-3F7243F7A821}" srcOrd="0" destOrd="0" presId="urn:microsoft.com/office/officeart/2005/8/layout/cycle5"/>
    <dgm:cxn modelId="{D64FDFA4-0BFA-469A-B053-839A3E0E3937}" type="presParOf" srcId="{AF4FB64B-6928-41FD-8D47-CC3C349BC511}" destId="{516F929E-B289-46AA-A676-F4DAFFE8BFBB}" srcOrd="0" destOrd="0" presId="urn:microsoft.com/office/officeart/2005/8/layout/cycle5"/>
    <dgm:cxn modelId="{38D5D05D-884A-4F61-91CC-C640BA66FFFF}" type="presParOf" srcId="{AF4FB64B-6928-41FD-8D47-CC3C349BC511}" destId="{1C172466-75FE-4DE9-9A4B-A81CBF6EB353}" srcOrd="1" destOrd="0" presId="urn:microsoft.com/office/officeart/2005/8/layout/cycle5"/>
    <dgm:cxn modelId="{32C3B5D5-C520-45E4-BD74-53600164DE2E}" type="presParOf" srcId="{AF4FB64B-6928-41FD-8D47-CC3C349BC511}" destId="{82CADACB-69FA-461B-B6C9-ABD9A6B47C0E}" srcOrd="2" destOrd="0" presId="urn:microsoft.com/office/officeart/2005/8/layout/cycle5"/>
    <dgm:cxn modelId="{C20BF2A5-4F56-4C4F-A3E8-5DD33A76B610}" type="presParOf" srcId="{AF4FB64B-6928-41FD-8D47-CC3C349BC511}" destId="{79CFA252-11B3-4C86-9EFF-B35E7680B9EE}" srcOrd="3" destOrd="0" presId="urn:microsoft.com/office/officeart/2005/8/layout/cycle5"/>
    <dgm:cxn modelId="{14BCD21A-9232-43F3-9323-A02905CA2BE4}" type="presParOf" srcId="{AF4FB64B-6928-41FD-8D47-CC3C349BC511}" destId="{19D464C9-CDE3-4484-9041-9D6E1E181C75}" srcOrd="4" destOrd="0" presId="urn:microsoft.com/office/officeart/2005/8/layout/cycle5"/>
    <dgm:cxn modelId="{DB15E9A5-D400-4A65-A27B-299A8DD5CE04}" type="presParOf" srcId="{AF4FB64B-6928-41FD-8D47-CC3C349BC511}" destId="{00BF2346-FAEE-45A9-B57B-FD615BEE414D}" srcOrd="5" destOrd="0" presId="urn:microsoft.com/office/officeart/2005/8/layout/cycle5"/>
    <dgm:cxn modelId="{BD11B01D-7DE7-48BC-9DF3-313974832B45}" type="presParOf" srcId="{AF4FB64B-6928-41FD-8D47-CC3C349BC511}" destId="{E1315D8D-DBF6-4817-B043-D4B93917BD1E}" srcOrd="6" destOrd="0" presId="urn:microsoft.com/office/officeart/2005/8/layout/cycle5"/>
    <dgm:cxn modelId="{74CA7453-4F04-457F-A70D-B85F0EEDE11C}" type="presParOf" srcId="{AF4FB64B-6928-41FD-8D47-CC3C349BC511}" destId="{0713B377-B1BC-42A9-9889-C4B71EEF2C80}" srcOrd="7" destOrd="0" presId="urn:microsoft.com/office/officeart/2005/8/layout/cycle5"/>
    <dgm:cxn modelId="{C5560B49-0B16-487F-AE6C-6D6672E39697}" type="presParOf" srcId="{AF4FB64B-6928-41FD-8D47-CC3C349BC511}" destId="{16DD8709-077E-4E78-9DC1-B936DDD0AE5F}" srcOrd="8" destOrd="0" presId="urn:microsoft.com/office/officeart/2005/8/layout/cycle5"/>
    <dgm:cxn modelId="{3A34021C-582D-452E-AB10-5F51FA4D0BAC}" type="presParOf" srcId="{AF4FB64B-6928-41FD-8D47-CC3C349BC511}" destId="{35E7C98B-E35D-4DAA-A621-52501BFC248D}" srcOrd="9" destOrd="0" presId="urn:microsoft.com/office/officeart/2005/8/layout/cycle5"/>
    <dgm:cxn modelId="{46652910-B657-473E-B8D8-15620F507BE9}" type="presParOf" srcId="{AF4FB64B-6928-41FD-8D47-CC3C349BC511}" destId="{50EB1DDC-36BF-43BC-BC5C-F50FDDFE2557}" srcOrd="10" destOrd="0" presId="urn:microsoft.com/office/officeart/2005/8/layout/cycle5"/>
    <dgm:cxn modelId="{1F444C9C-2077-4179-9876-E3278D13F2A0}" type="presParOf" srcId="{AF4FB64B-6928-41FD-8D47-CC3C349BC511}" destId="{331616C6-F447-4012-B9C6-86637215555C}" srcOrd="11" destOrd="0" presId="urn:microsoft.com/office/officeart/2005/8/layout/cycle5"/>
    <dgm:cxn modelId="{C9126B92-D37D-4BE8-9EC7-A9829E60E281}" type="presParOf" srcId="{AF4FB64B-6928-41FD-8D47-CC3C349BC511}" destId="{76E46671-6045-4307-AD28-E184EC09E71A}" srcOrd="12" destOrd="0" presId="urn:microsoft.com/office/officeart/2005/8/layout/cycle5"/>
    <dgm:cxn modelId="{A8ED4BBF-F863-4F07-9074-D27EEDB414FB}" type="presParOf" srcId="{AF4FB64B-6928-41FD-8D47-CC3C349BC511}" destId="{7F3C4F2B-BB3A-42CE-A5FA-4239A5DDB562}" srcOrd="13" destOrd="0" presId="urn:microsoft.com/office/officeart/2005/8/layout/cycle5"/>
    <dgm:cxn modelId="{1AAA35C9-FA93-4FA6-88D0-1E7FC00F8823}" type="presParOf" srcId="{AF4FB64B-6928-41FD-8D47-CC3C349BC511}" destId="{12D065B2-6D8E-4E80-85ED-EDEA5AD90DCC}" srcOrd="14" destOrd="0" presId="urn:microsoft.com/office/officeart/2005/8/layout/cycle5"/>
    <dgm:cxn modelId="{5940CE55-9D1B-4DB9-9A12-CCBBF8EBBD67}" type="presParOf" srcId="{AF4FB64B-6928-41FD-8D47-CC3C349BC511}" destId="{89216115-B681-40D7-BFDF-D8CA7B2610CC}" srcOrd="15" destOrd="0" presId="urn:microsoft.com/office/officeart/2005/8/layout/cycle5"/>
    <dgm:cxn modelId="{FFD52A94-715E-45B1-B143-99C35230FF97}" type="presParOf" srcId="{AF4FB64B-6928-41FD-8D47-CC3C349BC511}" destId="{3E5BBF07-AF98-40D5-B72B-3B3595C9929D}" srcOrd="16" destOrd="0" presId="urn:microsoft.com/office/officeart/2005/8/layout/cycle5"/>
    <dgm:cxn modelId="{0064100B-8C3B-48FD-A87E-78A845A5AE82}" type="presParOf" srcId="{AF4FB64B-6928-41FD-8D47-CC3C349BC511}" destId="{880C80CC-8FF3-4BE2-BFB8-F798148C6EA4}" srcOrd="17" destOrd="0" presId="urn:microsoft.com/office/officeart/2005/8/layout/cycle5"/>
    <dgm:cxn modelId="{8A726616-5B57-4A95-A3A2-85AD591855AA}" type="presParOf" srcId="{AF4FB64B-6928-41FD-8D47-CC3C349BC511}" destId="{1BD3BE36-E433-41C7-AA81-348E1D047785}" srcOrd="18" destOrd="0" presId="urn:microsoft.com/office/officeart/2005/8/layout/cycle5"/>
    <dgm:cxn modelId="{D4A3F271-27F3-4820-B6EE-29B366C8F790}" type="presParOf" srcId="{AF4FB64B-6928-41FD-8D47-CC3C349BC511}" destId="{EE83E9C7-ABEA-40D3-BE5A-CF7DA2B7D42F}" srcOrd="19" destOrd="0" presId="urn:microsoft.com/office/officeart/2005/8/layout/cycle5"/>
    <dgm:cxn modelId="{27C9C148-B409-43D5-8C0B-87D56704D3DB}" type="presParOf" srcId="{AF4FB64B-6928-41FD-8D47-CC3C349BC511}" destId="{EF8138F7-A570-4B8A-83C0-0663B3C7398B}" srcOrd="20" destOrd="0" presId="urn:microsoft.com/office/officeart/2005/8/layout/cycle5"/>
    <dgm:cxn modelId="{6294603E-6726-484E-8E04-6AF3CAE68403}" type="presParOf" srcId="{AF4FB64B-6928-41FD-8D47-CC3C349BC511}" destId="{CF98C0C5-218B-4395-B57E-439DC05F4636}" srcOrd="21" destOrd="0" presId="urn:microsoft.com/office/officeart/2005/8/layout/cycle5"/>
    <dgm:cxn modelId="{2F2B1D24-43F4-405F-A7C2-D9CDF028A227}" type="presParOf" srcId="{AF4FB64B-6928-41FD-8D47-CC3C349BC511}" destId="{CA8330CE-7CB0-4952-8F8F-425772CB9E22}" srcOrd="22" destOrd="0" presId="urn:microsoft.com/office/officeart/2005/8/layout/cycle5"/>
    <dgm:cxn modelId="{6B1A9981-3856-4345-A2A9-1B28708E8C6F}" type="presParOf" srcId="{AF4FB64B-6928-41FD-8D47-CC3C349BC511}" destId="{B00ED1A0-554F-486D-A797-442F2DF2E357}" srcOrd="23" destOrd="0" presId="urn:microsoft.com/office/officeart/2005/8/layout/cycle5"/>
    <dgm:cxn modelId="{94E5AA3D-E285-4B5C-BA1F-82702630ACF6}" type="presParOf" srcId="{AF4FB64B-6928-41FD-8D47-CC3C349BC511}" destId="{4AD97440-20EC-4B87-9275-F591364D0E26}" srcOrd="24" destOrd="0" presId="urn:microsoft.com/office/officeart/2005/8/layout/cycle5"/>
    <dgm:cxn modelId="{65A22275-4AFB-4998-BF69-ACEE237652E5}" type="presParOf" srcId="{AF4FB64B-6928-41FD-8D47-CC3C349BC511}" destId="{E4753F50-188C-4909-8A9B-BFC56ACD7FA2}" srcOrd="25" destOrd="0" presId="urn:microsoft.com/office/officeart/2005/8/layout/cycle5"/>
    <dgm:cxn modelId="{8E06FDC6-96A7-46AF-B7EC-798D719DA4CC}" type="presParOf" srcId="{AF4FB64B-6928-41FD-8D47-CC3C349BC511}" destId="{F65BC827-A007-40C1-881F-476BE9E85771}" srcOrd="26" destOrd="0" presId="urn:microsoft.com/office/officeart/2005/8/layout/cycle5"/>
    <dgm:cxn modelId="{2D72DE3D-AAA0-47BC-A367-6CBFC9A57DBA}" type="presParOf" srcId="{AF4FB64B-6928-41FD-8D47-CC3C349BC511}" destId="{F3AE1AE9-4253-4EB3-8576-9B8F5BCD0332}" srcOrd="27" destOrd="0" presId="urn:microsoft.com/office/officeart/2005/8/layout/cycle5"/>
    <dgm:cxn modelId="{97BBD747-E1EC-41C4-A569-11AA1E8CEFE9}" type="presParOf" srcId="{AF4FB64B-6928-41FD-8D47-CC3C349BC511}" destId="{7026D04E-D64C-4637-82CE-C403FB0EECDF}" srcOrd="28" destOrd="0" presId="urn:microsoft.com/office/officeart/2005/8/layout/cycle5"/>
    <dgm:cxn modelId="{4EEED4C2-6C66-43FB-878B-E1A10144382C}" type="presParOf" srcId="{AF4FB64B-6928-41FD-8D47-CC3C349BC511}" destId="{C446E875-0EC9-43AD-B796-3F7243F7A821}" srcOrd="29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8E3C4F-E28A-41DD-A009-AA8BA51E836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70DF6E7-F6F7-480B-9205-95F340750FBB}">
      <dgm:prSet phldrT="[نص]"/>
      <dgm:spPr/>
      <dgm:t>
        <a:bodyPr/>
        <a:lstStyle/>
        <a:p>
          <a:pPr rtl="1"/>
          <a:r>
            <a:rPr lang="ar-SA" dirty="0"/>
            <a:t>المهام الميدانية </a:t>
          </a:r>
        </a:p>
      </dgm:t>
    </dgm:pt>
    <dgm:pt modelId="{9CF1AC61-DE99-4E37-8C6E-B5AE657BB014}" type="parTrans" cxnId="{3C02807A-7EE2-45D0-A7EB-2885F7BBA71C}">
      <dgm:prSet/>
      <dgm:spPr/>
      <dgm:t>
        <a:bodyPr/>
        <a:lstStyle/>
        <a:p>
          <a:pPr rtl="1"/>
          <a:endParaRPr lang="ar-SA"/>
        </a:p>
      </dgm:t>
    </dgm:pt>
    <dgm:pt modelId="{E1342B29-0F1D-41A6-AF57-F0312FC2D4EA}" type="sibTrans" cxnId="{3C02807A-7EE2-45D0-A7EB-2885F7BBA71C}">
      <dgm:prSet/>
      <dgm:spPr/>
      <dgm:t>
        <a:bodyPr/>
        <a:lstStyle/>
        <a:p>
          <a:pPr rtl="1"/>
          <a:endParaRPr lang="ar-SA"/>
        </a:p>
      </dgm:t>
    </dgm:pt>
    <dgm:pt modelId="{3A1CF840-BB17-4535-AAD2-4A738CB3DC54}">
      <dgm:prSet phldrT="[نص]"/>
      <dgm:spPr/>
      <dgm:t>
        <a:bodyPr/>
        <a:lstStyle/>
        <a:p>
          <a:pPr rtl="1"/>
          <a:r>
            <a:rPr lang="ar-SA" dirty="0"/>
            <a:t>نماذج </a:t>
          </a:r>
          <a:r>
            <a:rPr lang="en-US" dirty="0"/>
            <a:t>3D </a:t>
          </a:r>
          <a:endParaRPr lang="ar-SA" dirty="0"/>
        </a:p>
      </dgm:t>
    </dgm:pt>
    <dgm:pt modelId="{5F27E8A9-A1DD-436C-B999-EE4BDB252CC3}" type="parTrans" cxnId="{64FB6F0F-97F8-4038-BC11-97C1CF96751D}">
      <dgm:prSet/>
      <dgm:spPr/>
      <dgm:t>
        <a:bodyPr/>
        <a:lstStyle/>
        <a:p>
          <a:pPr rtl="1"/>
          <a:endParaRPr lang="ar-SA"/>
        </a:p>
      </dgm:t>
    </dgm:pt>
    <dgm:pt modelId="{5F8F12A9-2BC8-4593-8224-9306AB234824}" type="sibTrans" cxnId="{64FB6F0F-97F8-4038-BC11-97C1CF96751D}">
      <dgm:prSet/>
      <dgm:spPr/>
      <dgm:t>
        <a:bodyPr/>
        <a:lstStyle/>
        <a:p>
          <a:pPr rtl="1"/>
          <a:endParaRPr lang="ar-SA"/>
        </a:p>
      </dgm:t>
    </dgm:pt>
    <dgm:pt modelId="{F80DD0AC-57AA-43CE-A102-0A1BB3557FBA}">
      <dgm:prSet phldrT="[نص]"/>
      <dgm:spPr/>
      <dgm:t>
        <a:bodyPr/>
        <a:lstStyle/>
        <a:p>
          <a:pPr rtl="1"/>
          <a:r>
            <a:rPr lang="ar-SA" dirty="0"/>
            <a:t>تحديد القياسات والشكل الخارجي</a:t>
          </a:r>
        </a:p>
      </dgm:t>
    </dgm:pt>
    <dgm:pt modelId="{7153F9E3-A0A8-4162-AE7D-C8FEC57A6C5F}" type="parTrans" cxnId="{EF4A8912-23DD-4B48-9AA8-33A1011B3476}">
      <dgm:prSet/>
      <dgm:spPr/>
      <dgm:t>
        <a:bodyPr/>
        <a:lstStyle/>
        <a:p>
          <a:pPr rtl="1"/>
          <a:endParaRPr lang="ar-SA"/>
        </a:p>
      </dgm:t>
    </dgm:pt>
    <dgm:pt modelId="{4234BE64-28ED-48CC-A171-B80CC9EBE3BE}" type="sibTrans" cxnId="{EF4A8912-23DD-4B48-9AA8-33A1011B3476}">
      <dgm:prSet/>
      <dgm:spPr/>
      <dgm:t>
        <a:bodyPr/>
        <a:lstStyle/>
        <a:p>
          <a:pPr rtl="1"/>
          <a:endParaRPr lang="ar-SA"/>
        </a:p>
      </dgm:t>
    </dgm:pt>
    <dgm:pt modelId="{BAA9E9FA-AFEE-4109-9952-50579E5DF052}">
      <dgm:prSet/>
      <dgm:spPr/>
      <dgm:t>
        <a:bodyPr/>
        <a:lstStyle/>
        <a:p>
          <a:pPr rtl="1"/>
          <a:r>
            <a:rPr lang="ar-SA" dirty="0"/>
            <a:t>تسليم المجسم للمرحلة التالية </a:t>
          </a:r>
        </a:p>
      </dgm:t>
    </dgm:pt>
    <dgm:pt modelId="{CD3F6F86-C445-47F9-A95A-D810861EEFF1}" type="parTrans" cxnId="{97F411A7-ED47-4A81-80F8-EE074216DC26}">
      <dgm:prSet/>
      <dgm:spPr/>
      <dgm:t>
        <a:bodyPr/>
        <a:lstStyle/>
        <a:p>
          <a:pPr rtl="1"/>
          <a:endParaRPr lang="ar-SA"/>
        </a:p>
      </dgm:t>
    </dgm:pt>
    <dgm:pt modelId="{9ED13242-FC06-4581-B34F-4237AD3DA1A2}" type="sibTrans" cxnId="{97F411A7-ED47-4A81-80F8-EE074216DC26}">
      <dgm:prSet/>
      <dgm:spPr/>
      <dgm:t>
        <a:bodyPr/>
        <a:lstStyle/>
        <a:p>
          <a:pPr rtl="1"/>
          <a:endParaRPr lang="ar-SA"/>
        </a:p>
      </dgm:t>
    </dgm:pt>
    <dgm:pt modelId="{02CD294F-CD5F-4B89-B857-370AF7C72FCC}" type="pres">
      <dgm:prSet presAssocID="{478E3C4F-E28A-41DD-A009-AA8BA51E836D}" presName="Name0" presStyleCnt="0">
        <dgm:presLayoutVars>
          <dgm:dir/>
          <dgm:resizeHandles val="exact"/>
        </dgm:presLayoutVars>
      </dgm:prSet>
      <dgm:spPr/>
    </dgm:pt>
    <dgm:pt modelId="{F858640D-6681-4B8F-AEA8-D82FF1211217}" type="pres">
      <dgm:prSet presAssocID="{BAA9E9FA-AFEE-4109-9952-50579E5DF052}" presName="node" presStyleLbl="node1" presStyleIdx="0" presStyleCnt="4">
        <dgm:presLayoutVars>
          <dgm:bulletEnabled val="1"/>
        </dgm:presLayoutVars>
      </dgm:prSet>
      <dgm:spPr/>
    </dgm:pt>
    <dgm:pt modelId="{924120DC-619B-4B47-8112-57E6F84C9EE1}" type="pres">
      <dgm:prSet presAssocID="{9ED13242-FC06-4581-B34F-4237AD3DA1A2}" presName="sibTrans" presStyleLbl="sibTrans2D1" presStyleIdx="0" presStyleCnt="3" custAng="10800000"/>
      <dgm:spPr/>
    </dgm:pt>
    <dgm:pt modelId="{21E36B8E-A90A-4E77-A788-CBF4FAB107FB}" type="pres">
      <dgm:prSet presAssocID="{9ED13242-FC06-4581-B34F-4237AD3DA1A2}" presName="connectorText" presStyleLbl="sibTrans2D1" presStyleIdx="0" presStyleCnt="3"/>
      <dgm:spPr/>
    </dgm:pt>
    <dgm:pt modelId="{99949C10-30E0-4083-A747-8A8FAA776BCD}" type="pres">
      <dgm:prSet presAssocID="{970DF6E7-F6F7-480B-9205-95F340750FBB}" presName="node" presStyleLbl="node1" presStyleIdx="1" presStyleCnt="4">
        <dgm:presLayoutVars>
          <dgm:bulletEnabled val="1"/>
        </dgm:presLayoutVars>
      </dgm:prSet>
      <dgm:spPr/>
    </dgm:pt>
    <dgm:pt modelId="{98462594-16CD-47DA-8591-E30981E4C4A4}" type="pres">
      <dgm:prSet presAssocID="{E1342B29-0F1D-41A6-AF57-F0312FC2D4EA}" presName="sibTrans" presStyleLbl="sibTrans2D1" presStyleIdx="1" presStyleCnt="3" custAng="10800000"/>
      <dgm:spPr/>
    </dgm:pt>
    <dgm:pt modelId="{C17D76D0-BB81-41AC-BDD7-ED5DB249068D}" type="pres">
      <dgm:prSet presAssocID="{E1342B29-0F1D-41A6-AF57-F0312FC2D4EA}" presName="connectorText" presStyleLbl="sibTrans2D1" presStyleIdx="1" presStyleCnt="3"/>
      <dgm:spPr/>
    </dgm:pt>
    <dgm:pt modelId="{94D715FE-20E2-4EC6-80E0-A35AB10654DE}" type="pres">
      <dgm:prSet presAssocID="{3A1CF840-BB17-4535-AAD2-4A738CB3DC54}" presName="node" presStyleLbl="node1" presStyleIdx="2" presStyleCnt="4">
        <dgm:presLayoutVars>
          <dgm:bulletEnabled val="1"/>
        </dgm:presLayoutVars>
      </dgm:prSet>
      <dgm:spPr/>
    </dgm:pt>
    <dgm:pt modelId="{3323AE4E-06F7-49F9-9386-F690202FBBC8}" type="pres">
      <dgm:prSet presAssocID="{5F8F12A9-2BC8-4593-8224-9306AB234824}" presName="sibTrans" presStyleLbl="sibTrans2D1" presStyleIdx="2" presStyleCnt="3" custAng="10800000" custScaleX="128721" custScaleY="109277"/>
      <dgm:spPr/>
    </dgm:pt>
    <dgm:pt modelId="{FDD677F7-8208-48B2-9DB8-6D5FB42EFCF2}" type="pres">
      <dgm:prSet presAssocID="{5F8F12A9-2BC8-4593-8224-9306AB234824}" presName="connectorText" presStyleLbl="sibTrans2D1" presStyleIdx="2" presStyleCnt="3"/>
      <dgm:spPr/>
    </dgm:pt>
    <dgm:pt modelId="{F111EB74-681F-44DC-ACE7-13524964AC1A}" type="pres">
      <dgm:prSet presAssocID="{F80DD0AC-57AA-43CE-A102-0A1BB3557FBA}" presName="node" presStyleLbl="node1" presStyleIdx="3" presStyleCnt="4">
        <dgm:presLayoutVars>
          <dgm:bulletEnabled val="1"/>
        </dgm:presLayoutVars>
      </dgm:prSet>
      <dgm:spPr/>
    </dgm:pt>
  </dgm:ptLst>
  <dgm:cxnLst>
    <dgm:cxn modelId="{F45D6B05-E69F-49DB-BF71-A5ABA54B87F0}" type="presOf" srcId="{5F8F12A9-2BC8-4593-8224-9306AB234824}" destId="{FDD677F7-8208-48B2-9DB8-6D5FB42EFCF2}" srcOrd="1" destOrd="0" presId="urn:microsoft.com/office/officeart/2005/8/layout/process1"/>
    <dgm:cxn modelId="{64FB6F0F-97F8-4038-BC11-97C1CF96751D}" srcId="{478E3C4F-E28A-41DD-A009-AA8BA51E836D}" destId="{3A1CF840-BB17-4535-AAD2-4A738CB3DC54}" srcOrd="2" destOrd="0" parTransId="{5F27E8A9-A1DD-436C-B999-EE4BDB252CC3}" sibTransId="{5F8F12A9-2BC8-4593-8224-9306AB234824}"/>
    <dgm:cxn modelId="{EF4A8912-23DD-4B48-9AA8-33A1011B3476}" srcId="{478E3C4F-E28A-41DD-A009-AA8BA51E836D}" destId="{F80DD0AC-57AA-43CE-A102-0A1BB3557FBA}" srcOrd="3" destOrd="0" parTransId="{7153F9E3-A0A8-4162-AE7D-C8FEC57A6C5F}" sibTransId="{4234BE64-28ED-48CC-A171-B80CC9EBE3BE}"/>
    <dgm:cxn modelId="{D3E42B33-8402-4A6B-B189-FEF56F2ABB38}" type="presOf" srcId="{3A1CF840-BB17-4535-AAD2-4A738CB3DC54}" destId="{94D715FE-20E2-4EC6-80E0-A35AB10654DE}" srcOrd="0" destOrd="0" presId="urn:microsoft.com/office/officeart/2005/8/layout/process1"/>
    <dgm:cxn modelId="{D985535C-EFAF-4728-8953-97C41B84ACAD}" type="presOf" srcId="{5F8F12A9-2BC8-4593-8224-9306AB234824}" destId="{3323AE4E-06F7-49F9-9386-F690202FBBC8}" srcOrd="0" destOrd="0" presId="urn:microsoft.com/office/officeart/2005/8/layout/process1"/>
    <dgm:cxn modelId="{FE106E5F-D981-4914-AB27-23D995C5A677}" type="presOf" srcId="{F80DD0AC-57AA-43CE-A102-0A1BB3557FBA}" destId="{F111EB74-681F-44DC-ACE7-13524964AC1A}" srcOrd="0" destOrd="0" presId="urn:microsoft.com/office/officeart/2005/8/layout/process1"/>
    <dgm:cxn modelId="{A29B5775-1DAE-49D7-AC32-81A3B0FF1B89}" type="presOf" srcId="{BAA9E9FA-AFEE-4109-9952-50579E5DF052}" destId="{F858640D-6681-4B8F-AEA8-D82FF1211217}" srcOrd="0" destOrd="0" presId="urn:microsoft.com/office/officeart/2005/8/layout/process1"/>
    <dgm:cxn modelId="{8B5E1157-BFBB-459C-ACE7-86B2B9825B85}" type="presOf" srcId="{E1342B29-0F1D-41A6-AF57-F0312FC2D4EA}" destId="{C17D76D0-BB81-41AC-BDD7-ED5DB249068D}" srcOrd="1" destOrd="0" presId="urn:microsoft.com/office/officeart/2005/8/layout/process1"/>
    <dgm:cxn modelId="{3C02807A-7EE2-45D0-A7EB-2885F7BBA71C}" srcId="{478E3C4F-E28A-41DD-A009-AA8BA51E836D}" destId="{970DF6E7-F6F7-480B-9205-95F340750FBB}" srcOrd="1" destOrd="0" parTransId="{9CF1AC61-DE99-4E37-8C6E-B5AE657BB014}" sibTransId="{E1342B29-0F1D-41A6-AF57-F0312FC2D4EA}"/>
    <dgm:cxn modelId="{B66BFE81-CD18-4FB1-908C-A4A3C6EE3FCF}" type="presOf" srcId="{970DF6E7-F6F7-480B-9205-95F340750FBB}" destId="{99949C10-30E0-4083-A747-8A8FAA776BCD}" srcOrd="0" destOrd="0" presId="urn:microsoft.com/office/officeart/2005/8/layout/process1"/>
    <dgm:cxn modelId="{566E8A9E-7D50-49BA-B5D1-FC41F6DBC8D1}" type="presOf" srcId="{478E3C4F-E28A-41DD-A009-AA8BA51E836D}" destId="{02CD294F-CD5F-4B89-B857-370AF7C72FCC}" srcOrd="0" destOrd="0" presId="urn:microsoft.com/office/officeart/2005/8/layout/process1"/>
    <dgm:cxn modelId="{97F411A7-ED47-4A81-80F8-EE074216DC26}" srcId="{478E3C4F-E28A-41DD-A009-AA8BA51E836D}" destId="{BAA9E9FA-AFEE-4109-9952-50579E5DF052}" srcOrd="0" destOrd="0" parTransId="{CD3F6F86-C445-47F9-A95A-D810861EEFF1}" sibTransId="{9ED13242-FC06-4581-B34F-4237AD3DA1A2}"/>
    <dgm:cxn modelId="{BC2A89B0-0613-4A22-A0B4-E662AEF2A34A}" type="presOf" srcId="{E1342B29-0F1D-41A6-AF57-F0312FC2D4EA}" destId="{98462594-16CD-47DA-8591-E30981E4C4A4}" srcOrd="0" destOrd="0" presId="urn:microsoft.com/office/officeart/2005/8/layout/process1"/>
    <dgm:cxn modelId="{0F4D19C5-30B1-45F5-9169-5824ADCC22DA}" type="presOf" srcId="{9ED13242-FC06-4581-B34F-4237AD3DA1A2}" destId="{924120DC-619B-4B47-8112-57E6F84C9EE1}" srcOrd="0" destOrd="0" presId="urn:microsoft.com/office/officeart/2005/8/layout/process1"/>
    <dgm:cxn modelId="{87AD63FA-DB85-4F26-8C4C-B309355049E1}" type="presOf" srcId="{9ED13242-FC06-4581-B34F-4237AD3DA1A2}" destId="{21E36B8E-A90A-4E77-A788-CBF4FAB107FB}" srcOrd="1" destOrd="0" presId="urn:microsoft.com/office/officeart/2005/8/layout/process1"/>
    <dgm:cxn modelId="{422DE37C-AD99-4419-ABB2-FAA28141B9AA}" type="presParOf" srcId="{02CD294F-CD5F-4B89-B857-370AF7C72FCC}" destId="{F858640D-6681-4B8F-AEA8-D82FF1211217}" srcOrd="0" destOrd="0" presId="urn:microsoft.com/office/officeart/2005/8/layout/process1"/>
    <dgm:cxn modelId="{DB80D8C2-DDA0-4539-8FD5-6B213A960288}" type="presParOf" srcId="{02CD294F-CD5F-4B89-B857-370AF7C72FCC}" destId="{924120DC-619B-4B47-8112-57E6F84C9EE1}" srcOrd="1" destOrd="0" presId="urn:microsoft.com/office/officeart/2005/8/layout/process1"/>
    <dgm:cxn modelId="{629A5DDF-6131-4EEE-B6DC-0F129AD4820C}" type="presParOf" srcId="{924120DC-619B-4B47-8112-57E6F84C9EE1}" destId="{21E36B8E-A90A-4E77-A788-CBF4FAB107FB}" srcOrd="0" destOrd="0" presId="urn:microsoft.com/office/officeart/2005/8/layout/process1"/>
    <dgm:cxn modelId="{C810679D-4A6C-47E1-B685-8198CE36F8E9}" type="presParOf" srcId="{02CD294F-CD5F-4B89-B857-370AF7C72FCC}" destId="{99949C10-30E0-4083-A747-8A8FAA776BCD}" srcOrd="2" destOrd="0" presId="urn:microsoft.com/office/officeart/2005/8/layout/process1"/>
    <dgm:cxn modelId="{F7E26FF8-99C3-4832-8A8F-7340653FA271}" type="presParOf" srcId="{02CD294F-CD5F-4B89-B857-370AF7C72FCC}" destId="{98462594-16CD-47DA-8591-E30981E4C4A4}" srcOrd="3" destOrd="0" presId="urn:microsoft.com/office/officeart/2005/8/layout/process1"/>
    <dgm:cxn modelId="{C98461DA-E957-408D-A3E2-4C8BEBE440C9}" type="presParOf" srcId="{98462594-16CD-47DA-8591-E30981E4C4A4}" destId="{C17D76D0-BB81-41AC-BDD7-ED5DB249068D}" srcOrd="0" destOrd="0" presId="urn:microsoft.com/office/officeart/2005/8/layout/process1"/>
    <dgm:cxn modelId="{007A527B-174A-43D3-807F-D4F2267CC75B}" type="presParOf" srcId="{02CD294F-CD5F-4B89-B857-370AF7C72FCC}" destId="{94D715FE-20E2-4EC6-80E0-A35AB10654DE}" srcOrd="4" destOrd="0" presId="urn:microsoft.com/office/officeart/2005/8/layout/process1"/>
    <dgm:cxn modelId="{F6F1D052-20FF-4DD0-AC92-A4A52184A0EC}" type="presParOf" srcId="{02CD294F-CD5F-4B89-B857-370AF7C72FCC}" destId="{3323AE4E-06F7-49F9-9386-F690202FBBC8}" srcOrd="5" destOrd="0" presId="urn:microsoft.com/office/officeart/2005/8/layout/process1"/>
    <dgm:cxn modelId="{9151D42F-C031-45E1-AAE0-2D57BD52C834}" type="presParOf" srcId="{3323AE4E-06F7-49F9-9386-F690202FBBC8}" destId="{FDD677F7-8208-48B2-9DB8-6D5FB42EFCF2}" srcOrd="0" destOrd="0" presId="urn:microsoft.com/office/officeart/2005/8/layout/process1"/>
    <dgm:cxn modelId="{09137563-D7A2-4ABF-8D2A-6242B433FE40}" type="presParOf" srcId="{02CD294F-CD5F-4B89-B857-370AF7C72FCC}" destId="{F111EB74-681F-44DC-ACE7-13524964AC1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8E3C4F-E28A-41DD-A009-AA8BA51E836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70DF6E7-F6F7-480B-9205-95F340750FBB}">
      <dgm:prSet phldrT="[نص]"/>
      <dgm:spPr/>
      <dgm:t>
        <a:bodyPr/>
        <a:lstStyle/>
        <a:p>
          <a:pPr rtl="1"/>
          <a:r>
            <a:rPr lang="ar-SA" dirty="0"/>
            <a:t>المهام الميدانية </a:t>
          </a:r>
        </a:p>
      </dgm:t>
    </dgm:pt>
    <dgm:pt modelId="{9CF1AC61-DE99-4E37-8C6E-B5AE657BB014}" type="parTrans" cxnId="{3C02807A-7EE2-45D0-A7EB-2885F7BBA71C}">
      <dgm:prSet/>
      <dgm:spPr/>
      <dgm:t>
        <a:bodyPr/>
        <a:lstStyle/>
        <a:p>
          <a:pPr rtl="1"/>
          <a:endParaRPr lang="ar-SA"/>
        </a:p>
      </dgm:t>
    </dgm:pt>
    <dgm:pt modelId="{E1342B29-0F1D-41A6-AF57-F0312FC2D4EA}" type="sibTrans" cxnId="{3C02807A-7EE2-45D0-A7EB-2885F7BBA71C}">
      <dgm:prSet/>
      <dgm:spPr/>
      <dgm:t>
        <a:bodyPr/>
        <a:lstStyle/>
        <a:p>
          <a:pPr rtl="1"/>
          <a:endParaRPr lang="ar-SA"/>
        </a:p>
      </dgm:t>
    </dgm:pt>
    <dgm:pt modelId="{F80DD0AC-57AA-43CE-A102-0A1BB3557FBA}">
      <dgm:prSet phldrT="[نص]"/>
      <dgm:spPr/>
      <dgm:t>
        <a:bodyPr/>
        <a:lstStyle/>
        <a:p>
          <a:pPr rtl="1"/>
          <a:r>
            <a:rPr lang="ar-SA" dirty="0"/>
            <a:t>تحليل وتصميم الدائرة الكهربائية</a:t>
          </a:r>
        </a:p>
      </dgm:t>
    </dgm:pt>
    <dgm:pt modelId="{7153F9E3-A0A8-4162-AE7D-C8FEC57A6C5F}" type="parTrans" cxnId="{EF4A8912-23DD-4B48-9AA8-33A1011B3476}">
      <dgm:prSet/>
      <dgm:spPr/>
      <dgm:t>
        <a:bodyPr/>
        <a:lstStyle/>
        <a:p>
          <a:pPr rtl="1"/>
          <a:endParaRPr lang="ar-SA"/>
        </a:p>
      </dgm:t>
    </dgm:pt>
    <dgm:pt modelId="{4234BE64-28ED-48CC-A171-B80CC9EBE3BE}" type="sibTrans" cxnId="{EF4A8912-23DD-4B48-9AA8-33A1011B3476}">
      <dgm:prSet/>
      <dgm:spPr/>
      <dgm:t>
        <a:bodyPr/>
        <a:lstStyle/>
        <a:p>
          <a:pPr rtl="1"/>
          <a:endParaRPr lang="ar-SA"/>
        </a:p>
      </dgm:t>
    </dgm:pt>
    <dgm:pt modelId="{BAA9E9FA-AFEE-4109-9952-50579E5DF052}">
      <dgm:prSet/>
      <dgm:spPr/>
      <dgm:t>
        <a:bodyPr/>
        <a:lstStyle/>
        <a:p>
          <a:pPr rtl="1"/>
          <a:r>
            <a:rPr lang="ar-SA" dirty="0"/>
            <a:t>تسليم المجسم للمرحلة التالية </a:t>
          </a:r>
        </a:p>
      </dgm:t>
    </dgm:pt>
    <dgm:pt modelId="{CD3F6F86-C445-47F9-A95A-D810861EEFF1}" type="parTrans" cxnId="{97F411A7-ED47-4A81-80F8-EE074216DC26}">
      <dgm:prSet/>
      <dgm:spPr/>
      <dgm:t>
        <a:bodyPr/>
        <a:lstStyle/>
        <a:p>
          <a:pPr rtl="1"/>
          <a:endParaRPr lang="ar-SA"/>
        </a:p>
      </dgm:t>
    </dgm:pt>
    <dgm:pt modelId="{9ED13242-FC06-4581-B34F-4237AD3DA1A2}" type="sibTrans" cxnId="{97F411A7-ED47-4A81-80F8-EE074216DC26}">
      <dgm:prSet/>
      <dgm:spPr/>
      <dgm:t>
        <a:bodyPr/>
        <a:lstStyle/>
        <a:p>
          <a:pPr rtl="1"/>
          <a:endParaRPr lang="ar-SA"/>
        </a:p>
      </dgm:t>
    </dgm:pt>
    <dgm:pt modelId="{3F93367B-535C-44FB-8E82-94BBBC7CC3F6}">
      <dgm:prSet/>
      <dgm:spPr/>
      <dgm:t>
        <a:bodyPr/>
        <a:lstStyle/>
        <a:p>
          <a:pPr rtl="1"/>
          <a:r>
            <a:rPr lang="ar-SA" dirty="0"/>
            <a:t>برمجة المحركات</a:t>
          </a:r>
        </a:p>
      </dgm:t>
    </dgm:pt>
    <dgm:pt modelId="{104CCEAD-D7CE-46B7-A199-7C076CCE13FF}" type="parTrans" cxnId="{E7D68CD3-928E-4000-A4FD-2FAA73BFD4FA}">
      <dgm:prSet/>
      <dgm:spPr/>
      <dgm:t>
        <a:bodyPr/>
        <a:lstStyle/>
        <a:p>
          <a:pPr rtl="1"/>
          <a:endParaRPr lang="ar-SA"/>
        </a:p>
      </dgm:t>
    </dgm:pt>
    <dgm:pt modelId="{9A00AD05-A8D0-407A-86B0-89751C026DC0}" type="sibTrans" cxnId="{E7D68CD3-928E-4000-A4FD-2FAA73BFD4FA}">
      <dgm:prSet/>
      <dgm:spPr/>
      <dgm:t>
        <a:bodyPr/>
        <a:lstStyle/>
        <a:p>
          <a:pPr rtl="1"/>
          <a:endParaRPr lang="ar-SA"/>
        </a:p>
      </dgm:t>
    </dgm:pt>
    <dgm:pt modelId="{02CD294F-CD5F-4B89-B857-370AF7C72FCC}" type="pres">
      <dgm:prSet presAssocID="{478E3C4F-E28A-41DD-A009-AA8BA51E836D}" presName="Name0" presStyleCnt="0">
        <dgm:presLayoutVars>
          <dgm:dir/>
          <dgm:resizeHandles val="exact"/>
        </dgm:presLayoutVars>
      </dgm:prSet>
      <dgm:spPr/>
    </dgm:pt>
    <dgm:pt modelId="{F858640D-6681-4B8F-AEA8-D82FF1211217}" type="pres">
      <dgm:prSet presAssocID="{BAA9E9FA-AFEE-4109-9952-50579E5DF052}" presName="node" presStyleLbl="node1" presStyleIdx="0" presStyleCnt="4">
        <dgm:presLayoutVars>
          <dgm:bulletEnabled val="1"/>
        </dgm:presLayoutVars>
      </dgm:prSet>
      <dgm:spPr/>
    </dgm:pt>
    <dgm:pt modelId="{924120DC-619B-4B47-8112-57E6F84C9EE1}" type="pres">
      <dgm:prSet presAssocID="{9ED13242-FC06-4581-B34F-4237AD3DA1A2}" presName="sibTrans" presStyleLbl="sibTrans2D1" presStyleIdx="0" presStyleCnt="3" custAng="10800000"/>
      <dgm:spPr/>
    </dgm:pt>
    <dgm:pt modelId="{21E36B8E-A90A-4E77-A788-CBF4FAB107FB}" type="pres">
      <dgm:prSet presAssocID="{9ED13242-FC06-4581-B34F-4237AD3DA1A2}" presName="connectorText" presStyleLbl="sibTrans2D1" presStyleIdx="0" presStyleCnt="3"/>
      <dgm:spPr/>
    </dgm:pt>
    <dgm:pt modelId="{99949C10-30E0-4083-A747-8A8FAA776BCD}" type="pres">
      <dgm:prSet presAssocID="{970DF6E7-F6F7-480B-9205-95F340750FBB}" presName="node" presStyleLbl="node1" presStyleIdx="1" presStyleCnt="4">
        <dgm:presLayoutVars>
          <dgm:bulletEnabled val="1"/>
        </dgm:presLayoutVars>
      </dgm:prSet>
      <dgm:spPr/>
    </dgm:pt>
    <dgm:pt modelId="{98462594-16CD-47DA-8591-E30981E4C4A4}" type="pres">
      <dgm:prSet presAssocID="{E1342B29-0F1D-41A6-AF57-F0312FC2D4EA}" presName="sibTrans" presStyleLbl="sibTrans2D1" presStyleIdx="1" presStyleCnt="3" custAng="10800000"/>
      <dgm:spPr/>
    </dgm:pt>
    <dgm:pt modelId="{C17D76D0-BB81-41AC-BDD7-ED5DB249068D}" type="pres">
      <dgm:prSet presAssocID="{E1342B29-0F1D-41A6-AF57-F0312FC2D4EA}" presName="connectorText" presStyleLbl="sibTrans2D1" presStyleIdx="1" presStyleCnt="3"/>
      <dgm:spPr/>
    </dgm:pt>
    <dgm:pt modelId="{55E0FCA8-FE91-43FC-812E-2A01A3F824E4}" type="pres">
      <dgm:prSet presAssocID="{3F93367B-535C-44FB-8E82-94BBBC7CC3F6}" presName="node" presStyleLbl="node1" presStyleIdx="2" presStyleCnt="4">
        <dgm:presLayoutVars>
          <dgm:bulletEnabled val="1"/>
        </dgm:presLayoutVars>
      </dgm:prSet>
      <dgm:spPr/>
    </dgm:pt>
    <dgm:pt modelId="{E22DF1E6-3A77-4FE3-9567-280CB2E1F396}" type="pres">
      <dgm:prSet presAssocID="{9A00AD05-A8D0-407A-86B0-89751C026DC0}" presName="sibTrans" presStyleLbl="sibTrans2D1" presStyleIdx="2" presStyleCnt="3" custAng="10800000"/>
      <dgm:spPr/>
    </dgm:pt>
    <dgm:pt modelId="{87F979C9-7315-4F72-B260-0183528DF54E}" type="pres">
      <dgm:prSet presAssocID="{9A00AD05-A8D0-407A-86B0-89751C026DC0}" presName="connectorText" presStyleLbl="sibTrans2D1" presStyleIdx="2" presStyleCnt="3"/>
      <dgm:spPr/>
    </dgm:pt>
    <dgm:pt modelId="{F111EB74-681F-44DC-ACE7-13524964AC1A}" type="pres">
      <dgm:prSet presAssocID="{F80DD0AC-57AA-43CE-A102-0A1BB3557FBA}" presName="node" presStyleLbl="node1" presStyleIdx="3" presStyleCnt="4">
        <dgm:presLayoutVars>
          <dgm:bulletEnabled val="1"/>
        </dgm:presLayoutVars>
      </dgm:prSet>
      <dgm:spPr/>
    </dgm:pt>
  </dgm:ptLst>
  <dgm:cxnLst>
    <dgm:cxn modelId="{C7E10701-94E8-472B-827A-CDFBB8115640}" type="presOf" srcId="{9A00AD05-A8D0-407A-86B0-89751C026DC0}" destId="{87F979C9-7315-4F72-B260-0183528DF54E}" srcOrd="1" destOrd="0" presId="urn:microsoft.com/office/officeart/2005/8/layout/process1"/>
    <dgm:cxn modelId="{9C860711-9175-4CDF-A9DF-246DE3911B53}" type="presOf" srcId="{3F93367B-535C-44FB-8E82-94BBBC7CC3F6}" destId="{55E0FCA8-FE91-43FC-812E-2A01A3F824E4}" srcOrd="0" destOrd="0" presId="urn:microsoft.com/office/officeart/2005/8/layout/process1"/>
    <dgm:cxn modelId="{EF4A8912-23DD-4B48-9AA8-33A1011B3476}" srcId="{478E3C4F-E28A-41DD-A009-AA8BA51E836D}" destId="{F80DD0AC-57AA-43CE-A102-0A1BB3557FBA}" srcOrd="3" destOrd="0" parTransId="{7153F9E3-A0A8-4162-AE7D-C8FEC57A6C5F}" sibTransId="{4234BE64-28ED-48CC-A171-B80CC9EBE3BE}"/>
    <dgm:cxn modelId="{FE106E5F-D981-4914-AB27-23D995C5A677}" type="presOf" srcId="{F80DD0AC-57AA-43CE-A102-0A1BB3557FBA}" destId="{F111EB74-681F-44DC-ACE7-13524964AC1A}" srcOrd="0" destOrd="0" presId="urn:microsoft.com/office/officeart/2005/8/layout/process1"/>
    <dgm:cxn modelId="{0D45D972-E1DA-4F9C-BEE8-C68195AF30B1}" type="presOf" srcId="{9A00AD05-A8D0-407A-86B0-89751C026DC0}" destId="{E22DF1E6-3A77-4FE3-9567-280CB2E1F396}" srcOrd="0" destOrd="0" presId="urn:microsoft.com/office/officeart/2005/8/layout/process1"/>
    <dgm:cxn modelId="{A29B5775-1DAE-49D7-AC32-81A3B0FF1B89}" type="presOf" srcId="{BAA9E9FA-AFEE-4109-9952-50579E5DF052}" destId="{F858640D-6681-4B8F-AEA8-D82FF1211217}" srcOrd="0" destOrd="0" presId="urn:microsoft.com/office/officeart/2005/8/layout/process1"/>
    <dgm:cxn modelId="{8B5E1157-BFBB-459C-ACE7-86B2B9825B85}" type="presOf" srcId="{E1342B29-0F1D-41A6-AF57-F0312FC2D4EA}" destId="{C17D76D0-BB81-41AC-BDD7-ED5DB249068D}" srcOrd="1" destOrd="0" presId="urn:microsoft.com/office/officeart/2005/8/layout/process1"/>
    <dgm:cxn modelId="{3C02807A-7EE2-45D0-A7EB-2885F7BBA71C}" srcId="{478E3C4F-E28A-41DD-A009-AA8BA51E836D}" destId="{970DF6E7-F6F7-480B-9205-95F340750FBB}" srcOrd="1" destOrd="0" parTransId="{9CF1AC61-DE99-4E37-8C6E-B5AE657BB014}" sibTransId="{E1342B29-0F1D-41A6-AF57-F0312FC2D4EA}"/>
    <dgm:cxn modelId="{B66BFE81-CD18-4FB1-908C-A4A3C6EE3FCF}" type="presOf" srcId="{970DF6E7-F6F7-480B-9205-95F340750FBB}" destId="{99949C10-30E0-4083-A747-8A8FAA776BCD}" srcOrd="0" destOrd="0" presId="urn:microsoft.com/office/officeart/2005/8/layout/process1"/>
    <dgm:cxn modelId="{566E8A9E-7D50-49BA-B5D1-FC41F6DBC8D1}" type="presOf" srcId="{478E3C4F-E28A-41DD-A009-AA8BA51E836D}" destId="{02CD294F-CD5F-4B89-B857-370AF7C72FCC}" srcOrd="0" destOrd="0" presId="urn:microsoft.com/office/officeart/2005/8/layout/process1"/>
    <dgm:cxn modelId="{97F411A7-ED47-4A81-80F8-EE074216DC26}" srcId="{478E3C4F-E28A-41DD-A009-AA8BA51E836D}" destId="{BAA9E9FA-AFEE-4109-9952-50579E5DF052}" srcOrd="0" destOrd="0" parTransId="{CD3F6F86-C445-47F9-A95A-D810861EEFF1}" sibTransId="{9ED13242-FC06-4581-B34F-4237AD3DA1A2}"/>
    <dgm:cxn modelId="{BC2A89B0-0613-4A22-A0B4-E662AEF2A34A}" type="presOf" srcId="{E1342B29-0F1D-41A6-AF57-F0312FC2D4EA}" destId="{98462594-16CD-47DA-8591-E30981E4C4A4}" srcOrd="0" destOrd="0" presId="urn:microsoft.com/office/officeart/2005/8/layout/process1"/>
    <dgm:cxn modelId="{0F4D19C5-30B1-45F5-9169-5824ADCC22DA}" type="presOf" srcId="{9ED13242-FC06-4581-B34F-4237AD3DA1A2}" destId="{924120DC-619B-4B47-8112-57E6F84C9EE1}" srcOrd="0" destOrd="0" presId="urn:microsoft.com/office/officeart/2005/8/layout/process1"/>
    <dgm:cxn modelId="{E7D68CD3-928E-4000-A4FD-2FAA73BFD4FA}" srcId="{478E3C4F-E28A-41DD-A009-AA8BA51E836D}" destId="{3F93367B-535C-44FB-8E82-94BBBC7CC3F6}" srcOrd="2" destOrd="0" parTransId="{104CCEAD-D7CE-46B7-A199-7C076CCE13FF}" sibTransId="{9A00AD05-A8D0-407A-86B0-89751C026DC0}"/>
    <dgm:cxn modelId="{87AD63FA-DB85-4F26-8C4C-B309355049E1}" type="presOf" srcId="{9ED13242-FC06-4581-B34F-4237AD3DA1A2}" destId="{21E36B8E-A90A-4E77-A788-CBF4FAB107FB}" srcOrd="1" destOrd="0" presId="urn:microsoft.com/office/officeart/2005/8/layout/process1"/>
    <dgm:cxn modelId="{422DE37C-AD99-4419-ABB2-FAA28141B9AA}" type="presParOf" srcId="{02CD294F-CD5F-4B89-B857-370AF7C72FCC}" destId="{F858640D-6681-4B8F-AEA8-D82FF1211217}" srcOrd="0" destOrd="0" presId="urn:microsoft.com/office/officeart/2005/8/layout/process1"/>
    <dgm:cxn modelId="{DB80D8C2-DDA0-4539-8FD5-6B213A960288}" type="presParOf" srcId="{02CD294F-CD5F-4B89-B857-370AF7C72FCC}" destId="{924120DC-619B-4B47-8112-57E6F84C9EE1}" srcOrd="1" destOrd="0" presId="urn:microsoft.com/office/officeart/2005/8/layout/process1"/>
    <dgm:cxn modelId="{629A5DDF-6131-4EEE-B6DC-0F129AD4820C}" type="presParOf" srcId="{924120DC-619B-4B47-8112-57E6F84C9EE1}" destId="{21E36B8E-A90A-4E77-A788-CBF4FAB107FB}" srcOrd="0" destOrd="0" presId="urn:microsoft.com/office/officeart/2005/8/layout/process1"/>
    <dgm:cxn modelId="{C810679D-4A6C-47E1-B685-8198CE36F8E9}" type="presParOf" srcId="{02CD294F-CD5F-4B89-B857-370AF7C72FCC}" destId="{99949C10-30E0-4083-A747-8A8FAA776BCD}" srcOrd="2" destOrd="0" presId="urn:microsoft.com/office/officeart/2005/8/layout/process1"/>
    <dgm:cxn modelId="{F7E26FF8-99C3-4832-8A8F-7340653FA271}" type="presParOf" srcId="{02CD294F-CD5F-4B89-B857-370AF7C72FCC}" destId="{98462594-16CD-47DA-8591-E30981E4C4A4}" srcOrd="3" destOrd="0" presId="urn:microsoft.com/office/officeart/2005/8/layout/process1"/>
    <dgm:cxn modelId="{C98461DA-E957-408D-A3E2-4C8BEBE440C9}" type="presParOf" srcId="{98462594-16CD-47DA-8591-E30981E4C4A4}" destId="{C17D76D0-BB81-41AC-BDD7-ED5DB249068D}" srcOrd="0" destOrd="0" presId="urn:microsoft.com/office/officeart/2005/8/layout/process1"/>
    <dgm:cxn modelId="{73C97761-22D7-45FB-9134-7E2D12C9C897}" type="presParOf" srcId="{02CD294F-CD5F-4B89-B857-370AF7C72FCC}" destId="{55E0FCA8-FE91-43FC-812E-2A01A3F824E4}" srcOrd="4" destOrd="0" presId="urn:microsoft.com/office/officeart/2005/8/layout/process1"/>
    <dgm:cxn modelId="{0A9ABFD3-A9CE-4932-AB11-FC8F9381F7DD}" type="presParOf" srcId="{02CD294F-CD5F-4B89-B857-370AF7C72FCC}" destId="{E22DF1E6-3A77-4FE3-9567-280CB2E1F396}" srcOrd="5" destOrd="0" presId="urn:microsoft.com/office/officeart/2005/8/layout/process1"/>
    <dgm:cxn modelId="{1F2DCA0F-CA9D-459F-8E2B-0634F27552C7}" type="presParOf" srcId="{E22DF1E6-3A77-4FE3-9567-280CB2E1F396}" destId="{87F979C9-7315-4F72-B260-0183528DF54E}" srcOrd="0" destOrd="0" presId="urn:microsoft.com/office/officeart/2005/8/layout/process1"/>
    <dgm:cxn modelId="{09137563-D7A2-4ABF-8D2A-6242B433FE40}" type="presParOf" srcId="{02CD294F-CD5F-4B89-B857-370AF7C72FCC}" destId="{F111EB74-681F-44DC-ACE7-13524964AC1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8E3C4F-E28A-41DD-A009-AA8BA51E836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70DF6E7-F6F7-480B-9205-95F340750FBB}">
      <dgm:prSet phldrT="[نص]"/>
      <dgm:spPr/>
      <dgm:t>
        <a:bodyPr/>
        <a:lstStyle/>
        <a:p>
          <a:pPr rtl="1"/>
          <a:r>
            <a:rPr lang="ar-SA" dirty="0"/>
            <a:t>ربط</a:t>
          </a:r>
          <a:r>
            <a:rPr lang="ar-SA" baseline="0" dirty="0"/>
            <a:t> قاعدة البيانات بواجهة التحكم </a:t>
          </a:r>
          <a:endParaRPr lang="ar-SA" dirty="0"/>
        </a:p>
      </dgm:t>
    </dgm:pt>
    <dgm:pt modelId="{9CF1AC61-DE99-4E37-8C6E-B5AE657BB014}" type="parTrans" cxnId="{3C02807A-7EE2-45D0-A7EB-2885F7BBA71C}">
      <dgm:prSet/>
      <dgm:spPr/>
      <dgm:t>
        <a:bodyPr/>
        <a:lstStyle/>
        <a:p>
          <a:pPr rtl="1"/>
          <a:endParaRPr lang="ar-SA"/>
        </a:p>
      </dgm:t>
    </dgm:pt>
    <dgm:pt modelId="{E1342B29-0F1D-41A6-AF57-F0312FC2D4EA}" type="sibTrans" cxnId="{3C02807A-7EE2-45D0-A7EB-2885F7BBA71C}">
      <dgm:prSet/>
      <dgm:spPr/>
      <dgm:t>
        <a:bodyPr/>
        <a:lstStyle/>
        <a:p>
          <a:pPr rtl="1"/>
          <a:endParaRPr lang="ar-SA"/>
        </a:p>
      </dgm:t>
    </dgm:pt>
    <dgm:pt modelId="{F80DD0AC-57AA-43CE-A102-0A1BB3557FBA}">
      <dgm:prSet phldrT="[نص]"/>
      <dgm:spPr/>
      <dgm:t>
        <a:bodyPr/>
        <a:lstStyle/>
        <a:p>
          <a:pPr rtl="1"/>
          <a:r>
            <a:rPr lang="ar-SA" dirty="0"/>
            <a:t>تصميم</a:t>
          </a:r>
          <a:r>
            <a:rPr lang="ar-SA" baseline="0" dirty="0"/>
            <a:t> واجهة التحكم بالذراع </a:t>
          </a:r>
          <a:endParaRPr lang="ar-SA" dirty="0"/>
        </a:p>
      </dgm:t>
    </dgm:pt>
    <dgm:pt modelId="{7153F9E3-A0A8-4162-AE7D-C8FEC57A6C5F}" type="parTrans" cxnId="{EF4A8912-23DD-4B48-9AA8-33A1011B3476}">
      <dgm:prSet/>
      <dgm:spPr/>
      <dgm:t>
        <a:bodyPr/>
        <a:lstStyle/>
        <a:p>
          <a:pPr rtl="1"/>
          <a:endParaRPr lang="ar-SA"/>
        </a:p>
      </dgm:t>
    </dgm:pt>
    <dgm:pt modelId="{4234BE64-28ED-48CC-A171-B80CC9EBE3BE}" type="sibTrans" cxnId="{EF4A8912-23DD-4B48-9AA8-33A1011B3476}">
      <dgm:prSet/>
      <dgm:spPr/>
      <dgm:t>
        <a:bodyPr/>
        <a:lstStyle/>
        <a:p>
          <a:pPr rtl="1"/>
          <a:endParaRPr lang="ar-SA"/>
        </a:p>
      </dgm:t>
    </dgm:pt>
    <dgm:pt modelId="{BAA9E9FA-AFEE-4109-9952-50579E5DF052}">
      <dgm:prSet/>
      <dgm:spPr/>
      <dgm:t>
        <a:bodyPr/>
        <a:lstStyle/>
        <a:p>
          <a:pPr rtl="1"/>
          <a:r>
            <a:rPr lang="ar-SA" dirty="0"/>
            <a:t>بناء خرائط آلية في حركة الروبوت </a:t>
          </a:r>
        </a:p>
      </dgm:t>
    </dgm:pt>
    <dgm:pt modelId="{CD3F6F86-C445-47F9-A95A-D810861EEFF1}" type="parTrans" cxnId="{97F411A7-ED47-4A81-80F8-EE074216DC26}">
      <dgm:prSet/>
      <dgm:spPr/>
      <dgm:t>
        <a:bodyPr/>
        <a:lstStyle/>
        <a:p>
          <a:pPr rtl="1"/>
          <a:endParaRPr lang="ar-SA"/>
        </a:p>
      </dgm:t>
    </dgm:pt>
    <dgm:pt modelId="{9ED13242-FC06-4581-B34F-4237AD3DA1A2}" type="sibTrans" cxnId="{97F411A7-ED47-4A81-80F8-EE074216DC26}">
      <dgm:prSet/>
      <dgm:spPr/>
      <dgm:t>
        <a:bodyPr/>
        <a:lstStyle/>
        <a:p>
          <a:pPr rtl="1"/>
          <a:endParaRPr lang="ar-SA"/>
        </a:p>
      </dgm:t>
    </dgm:pt>
    <dgm:pt modelId="{3F93367B-535C-44FB-8E82-94BBBC7CC3F6}">
      <dgm:prSet/>
      <dgm:spPr/>
      <dgm:t>
        <a:bodyPr/>
        <a:lstStyle/>
        <a:p>
          <a:pPr rtl="1"/>
          <a:r>
            <a:rPr lang="ar-SA" dirty="0"/>
            <a:t>انشاء</a:t>
          </a:r>
          <a:r>
            <a:rPr lang="ar-SA" baseline="0" dirty="0"/>
            <a:t> قاعدة بيانات تحكم بالذراع  </a:t>
          </a:r>
          <a:endParaRPr lang="ar-SA" dirty="0"/>
        </a:p>
      </dgm:t>
    </dgm:pt>
    <dgm:pt modelId="{104CCEAD-D7CE-46B7-A199-7C076CCE13FF}" type="parTrans" cxnId="{E7D68CD3-928E-4000-A4FD-2FAA73BFD4FA}">
      <dgm:prSet/>
      <dgm:spPr/>
      <dgm:t>
        <a:bodyPr/>
        <a:lstStyle/>
        <a:p>
          <a:pPr rtl="1"/>
          <a:endParaRPr lang="ar-SA"/>
        </a:p>
      </dgm:t>
    </dgm:pt>
    <dgm:pt modelId="{9A00AD05-A8D0-407A-86B0-89751C026DC0}" type="sibTrans" cxnId="{E7D68CD3-928E-4000-A4FD-2FAA73BFD4FA}">
      <dgm:prSet/>
      <dgm:spPr/>
      <dgm:t>
        <a:bodyPr/>
        <a:lstStyle/>
        <a:p>
          <a:pPr rtl="1"/>
          <a:endParaRPr lang="ar-SA"/>
        </a:p>
      </dgm:t>
    </dgm:pt>
    <dgm:pt modelId="{ECE1C78C-7E22-4206-A57B-72B4240C402E}">
      <dgm:prSet/>
      <dgm:spPr/>
      <dgm:t>
        <a:bodyPr/>
        <a:lstStyle/>
        <a:p>
          <a:pPr rtl="1"/>
          <a:r>
            <a:rPr lang="ar-SA" dirty="0"/>
            <a:t>تسليم العمل </a:t>
          </a:r>
        </a:p>
      </dgm:t>
    </dgm:pt>
    <dgm:pt modelId="{D8D52514-A210-44A7-80C7-AA52D787F250}" type="parTrans" cxnId="{EBE58CCE-6D03-475E-994C-A35DDD7EBA77}">
      <dgm:prSet/>
      <dgm:spPr/>
      <dgm:t>
        <a:bodyPr/>
        <a:lstStyle/>
        <a:p>
          <a:pPr rtl="1"/>
          <a:endParaRPr lang="ar-SA"/>
        </a:p>
      </dgm:t>
    </dgm:pt>
    <dgm:pt modelId="{2020ADB1-6B04-46F0-A2DA-68F12E761C5C}" type="sibTrans" cxnId="{EBE58CCE-6D03-475E-994C-A35DDD7EBA77}">
      <dgm:prSet/>
      <dgm:spPr/>
      <dgm:t>
        <a:bodyPr/>
        <a:lstStyle/>
        <a:p>
          <a:pPr rtl="1"/>
          <a:endParaRPr lang="ar-SA"/>
        </a:p>
      </dgm:t>
    </dgm:pt>
    <dgm:pt modelId="{02CD294F-CD5F-4B89-B857-370AF7C72FCC}" type="pres">
      <dgm:prSet presAssocID="{478E3C4F-E28A-41DD-A009-AA8BA51E836D}" presName="Name0" presStyleCnt="0">
        <dgm:presLayoutVars>
          <dgm:dir/>
          <dgm:resizeHandles val="exact"/>
        </dgm:presLayoutVars>
      </dgm:prSet>
      <dgm:spPr/>
    </dgm:pt>
    <dgm:pt modelId="{E05EC057-16E8-4A18-B208-1B610D42DE9A}" type="pres">
      <dgm:prSet presAssocID="{ECE1C78C-7E22-4206-A57B-72B4240C402E}" presName="node" presStyleLbl="node1" presStyleIdx="0" presStyleCnt="5">
        <dgm:presLayoutVars>
          <dgm:bulletEnabled val="1"/>
        </dgm:presLayoutVars>
      </dgm:prSet>
      <dgm:spPr/>
    </dgm:pt>
    <dgm:pt modelId="{A86F5B54-22AE-496E-BD0C-991F26AEDB61}" type="pres">
      <dgm:prSet presAssocID="{2020ADB1-6B04-46F0-A2DA-68F12E761C5C}" presName="sibTrans" presStyleLbl="sibTrans2D1" presStyleIdx="0" presStyleCnt="4" custAng="10800000"/>
      <dgm:spPr/>
    </dgm:pt>
    <dgm:pt modelId="{692DC7B5-B8E7-4953-B823-1193ECC4FE72}" type="pres">
      <dgm:prSet presAssocID="{2020ADB1-6B04-46F0-A2DA-68F12E761C5C}" presName="connectorText" presStyleLbl="sibTrans2D1" presStyleIdx="0" presStyleCnt="4"/>
      <dgm:spPr/>
    </dgm:pt>
    <dgm:pt modelId="{F858640D-6681-4B8F-AEA8-D82FF1211217}" type="pres">
      <dgm:prSet presAssocID="{BAA9E9FA-AFEE-4109-9952-50579E5DF052}" presName="node" presStyleLbl="node1" presStyleIdx="1" presStyleCnt="5">
        <dgm:presLayoutVars>
          <dgm:bulletEnabled val="1"/>
        </dgm:presLayoutVars>
      </dgm:prSet>
      <dgm:spPr/>
    </dgm:pt>
    <dgm:pt modelId="{924120DC-619B-4B47-8112-57E6F84C9EE1}" type="pres">
      <dgm:prSet presAssocID="{9ED13242-FC06-4581-B34F-4237AD3DA1A2}" presName="sibTrans" presStyleLbl="sibTrans2D1" presStyleIdx="1" presStyleCnt="4" custAng="10800000"/>
      <dgm:spPr/>
    </dgm:pt>
    <dgm:pt modelId="{21E36B8E-A90A-4E77-A788-CBF4FAB107FB}" type="pres">
      <dgm:prSet presAssocID="{9ED13242-FC06-4581-B34F-4237AD3DA1A2}" presName="connectorText" presStyleLbl="sibTrans2D1" presStyleIdx="1" presStyleCnt="4"/>
      <dgm:spPr/>
    </dgm:pt>
    <dgm:pt modelId="{99949C10-30E0-4083-A747-8A8FAA776BCD}" type="pres">
      <dgm:prSet presAssocID="{970DF6E7-F6F7-480B-9205-95F340750FBB}" presName="node" presStyleLbl="node1" presStyleIdx="2" presStyleCnt="5">
        <dgm:presLayoutVars>
          <dgm:bulletEnabled val="1"/>
        </dgm:presLayoutVars>
      </dgm:prSet>
      <dgm:spPr/>
    </dgm:pt>
    <dgm:pt modelId="{98462594-16CD-47DA-8591-E30981E4C4A4}" type="pres">
      <dgm:prSet presAssocID="{E1342B29-0F1D-41A6-AF57-F0312FC2D4EA}" presName="sibTrans" presStyleLbl="sibTrans2D1" presStyleIdx="2" presStyleCnt="4" custAng="10800000"/>
      <dgm:spPr/>
    </dgm:pt>
    <dgm:pt modelId="{C17D76D0-BB81-41AC-BDD7-ED5DB249068D}" type="pres">
      <dgm:prSet presAssocID="{E1342B29-0F1D-41A6-AF57-F0312FC2D4EA}" presName="connectorText" presStyleLbl="sibTrans2D1" presStyleIdx="2" presStyleCnt="4"/>
      <dgm:spPr/>
    </dgm:pt>
    <dgm:pt modelId="{55E0FCA8-FE91-43FC-812E-2A01A3F824E4}" type="pres">
      <dgm:prSet presAssocID="{3F93367B-535C-44FB-8E82-94BBBC7CC3F6}" presName="node" presStyleLbl="node1" presStyleIdx="3" presStyleCnt="5">
        <dgm:presLayoutVars>
          <dgm:bulletEnabled val="1"/>
        </dgm:presLayoutVars>
      </dgm:prSet>
      <dgm:spPr/>
    </dgm:pt>
    <dgm:pt modelId="{E22DF1E6-3A77-4FE3-9567-280CB2E1F396}" type="pres">
      <dgm:prSet presAssocID="{9A00AD05-A8D0-407A-86B0-89751C026DC0}" presName="sibTrans" presStyleLbl="sibTrans2D1" presStyleIdx="3" presStyleCnt="4" custAng="10800000"/>
      <dgm:spPr/>
    </dgm:pt>
    <dgm:pt modelId="{87F979C9-7315-4F72-B260-0183528DF54E}" type="pres">
      <dgm:prSet presAssocID="{9A00AD05-A8D0-407A-86B0-89751C026DC0}" presName="connectorText" presStyleLbl="sibTrans2D1" presStyleIdx="3" presStyleCnt="4"/>
      <dgm:spPr/>
    </dgm:pt>
    <dgm:pt modelId="{F111EB74-681F-44DC-ACE7-13524964AC1A}" type="pres">
      <dgm:prSet presAssocID="{F80DD0AC-57AA-43CE-A102-0A1BB3557FBA}" presName="node" presStyleLbl="node1" presStyleIdx="4" presStyleCnt="5">
        <dgm:presLayoutVars>
          <dgm:bulletEnabled val="1"/>
        </dgm:presLayoutVars>
      </dgm:prSet>
      <dgm:spPr/>
    </dgm:pt>
  </dgm:ptLst>
  <dgm:cxnLst>
    <dgm:cxn modelId="{C7E10701-94E8-472B-827A-CDFBB8115640}" type="presOf" srcId="{9A00AD05-A8D0-407A-86B0-89751C026DC0}" destId="{87F979C9-7315-4F72-B260-0183528DF54E}" srcOrd="1" destOrd="0" presId="urn:microsoft.com/office/officeart/2005/8/layout/process1"/>
    <dgm:cxn modelId="{9C860711-9175-4CDF-A9DF-246DE3911B53}" type="presOf" srcId="{3F93367B-535C-44FB-8E82-94BBBC7CC3F6}" destId="{55E0FCA8-FE91-43FC-812E-2A01A3F824E4}" srcOrd="0" destOrd="0" presId="urn:microsoft.com/office/officeart/2005/8/layout/process1"/>
    <dgm:cxn modelId="{EF4A8912-23DD-4B48-9AA8-33A1011B3476}" srcId="{478E3C4F-E28A-41DD-A009-AA8BA51E836D}" destId="{F80DD0AC-57AA-43CE-A102-0A1BB3557FBA}" srcOrd="4" destOrd="0" parTransId="{7153F9E3-A0A8-4162-AE7D-C8FEC57A6C5F}" sibTransId="{4234BE64-28ED-48CC-A171-B80CC9EBE3BE}"/>
    <dgm:cxn modelId="{7B82485E-9B62-4CBE-9F31-1807ACB51D7C}" type="presOf" srcId="{2020ADB1-6B04-46F0-A2DA-68F12E761C5C}" destId="{692DC7B5-B8E7-4953-B823-1193ECC4FE72}" srcOrd="1" destOrd="0" presId="urn:microsoft.com/office/officeart/2005/8/layout/process1"/>
    <dgm:cxn modelId="{FE106E5F-D981-4914-AB27-23D995C5A677}" type="presOf" srcId="{F80DD0AC-57AA-43CE-A102-0A1BB3557FBA}" destId="{F111EB74-681F-44DC-ACE7-13524964AC1A}" srcOrd="0" destOrd="0" presId="urn:microsoft.com/office/officeart/2005/8/layout/process1"/>
    <dgm:cxn modelId="{0D45D972-E1DA-4F9C-BEE8-C68195AF30B1}" type="presOf" srcId="{9A00AD05-A8D0-407A-86B0-89751C026DC0}" destId="{E22DF1E6-3A77-4FE3-9567-280CB2E1F396}" srcOrd="0" destOrd="0" presId="urn:microsoft.com/office/officeart/2005/8/layout/process1"/>
    <dgm:cxn modelId="{A29B5775-1DAE-49D7-AC32-81A3B0FF1B89}" type="presOf" srcId="{BAA9E9FA-AFEE-4109-9952-50579E5DF052}" destId="{F858640D-6681-4B8F-AEA8-D82FF1211217}" srcOrd="0" destOrd="0" presId="urn:microsoft.com/office/officeart/2005/8/layout/process1"/>
    <dgm:cxn modelId="{8B5E1157-BFBB-459C-ACE7-86B2B9825B85}" type="presOf" srcId="{E1342B29-0F1D-41A6-AF57-F0312FC2D4EA}" destId="{C17D76D0-BB81-41AC-BDD7-ED5DB249068D}" srcOrd="1" destOrd="0" presId="urn:microsoft.com/office/officeart/2005/8/layout/process1"/>
    <dgm:cxn modelId="{3C02807A-7EE2-45D0-A7EB-2885F7BBA71C}" srcId="{478E3C4F-E28A-41DD-A009-AA8BA51E836D}" destId="{970DF6E7-F6F7-480B-9205-95F340750FBB}" srcOrd="2" destOrd="0" parTransId="{9CF1AC61-DE99-4E37-8C6E-B5AE657BB014}" sibTransId="{E1342B29-0F1D-41A6-AF57-F0312FC2D4EA}"/>
    <dgm:cxn modelId="{B66BFE81-CD18-4FB1-908C-A4A3C6EE3FCF}" type="presOf" srcId="{970DF6E7-F6F7-480B-9205-95F340750FBB}" destId="{99949C10-30E0-4083-A747-8A8FAA776BCD}" srcOrd="0" destOrd="0" presId="urn:microsoft.com/office/officeart/2005/8/layout/process1"/>
    <dgm:cxn modelId="{566E8A9E-7D50-49BA-B5D1-FC41F6DBC8D1}" type="presOf" srcId="{478E3C4F-E28A-41DD-A009-AA8BA51E836D}" destId="{02CD294F-CD5F-4B89-B857-370AF7C72FCC}" srcOrd="0" destOrd="0" presId="urn:microsoft.com/office/officeart/2005/8/layout/process1"/>
    <dgm:cxn modelId="{97F411A7-ED47-4A81-80F8-EE074216DC26}" srcId="{478E3C4F-E28A-41DD-A009-AA8BA51E836D}" destId="{BAA9E9FA-AFEE-4109-9952-50579E5DF052}" srcOrd="1" destOrd="0" parTransId="{CD3F6F86-C445-47F9-A95A-D810861EEFF1}" sibTransId="{9ED13242-FC06-4581-B34F-4237AD3DA1A2}"/>
    <dgm:cxn modelId="{BC2A89B0-0613-4A22-A0B4-E662AEF2A34A}" type="presOf" srcId="{E1342B29-0F1D-41A6-AF57-F0312FC2D4EA}" destId="{98462594-16CD-47DA-8591-E30981E4C4A4}" srcOrd="0" destOrd="0" presId="urn:microsoft.com/office/officeart/2005/8/layout/process1"/>
    <dgm:cxn modelId="{25379CB0-5DC2-41C2-B4A8-BAB9C18E91A6}" type="presOf" srcId="{ECE1C78C-7E22-4206-A57B-72B4240C402E}" destId="{E05EC057-16E8-4A18-B208-1B610D42DE9A}" srcOrd="0" destOrd="0" presId="urn:microsoft.com/office/officeart/2005/8/layout/process1"/>
    <dgm:cxn modelId="{0F4D19C5-30B1-45F5-9169-5824ADCC22DA}" type="presOf" srcId="{9ED13242-FC06-4581-B34F-4237AD3DA1A2}" destId="{924120DC-619B-4B47-8112-57E6F84C9EE1}" srcOrd="0" destOrd="0" presId="urn:microsoft.com/office/officeart/2005/8/layout/process1"/>
    <dgm:cxn modelId="{EBE58CCE-6D03-475E-994C-A35DDD7EBA77}" srcId="{478E3C4F-E28A-41DD-A009-AA8BA51E836D}" destId="{ECE1C78C-7E22-4206-A57B-72B4240C402E}" srcOrd="0" destOrd="0" parTransId="{D8D52514-A210-44A7-80C7-AA52D787F250}" sibTransId="{2020ADB1-6B04-46F0-A2DA-68F12E761C5C}"/>
    <dgm:cxn modelId="{E7D68CD3-928E-4000-A4FD-2FAA73BFD4FA}" srcId="{478E3C4F-E28A-41DD-A009-AA8BA51E836D}" destId="{3F93367B-535C-44FB-8E82-94BBBC7CC3F6}" srcOrd="3" destOrd="0" parTransId="{104CCEAD-D7CE-46B7-A199-7C076CCE13FF}" sibTransId="{9A00AD05-A8D0-407A-86B0-89751C026DC0}"/>
    <dgm:cxn modelId="{365173F5-0E42-48FC-A687-88C7A6E8FFA8}" type="presOf" srcId="{2020ADB1-6B04-46F0-A2DA-68F12E761C5C}" destId="{A86F5B54-22AE-496E-BD0C-991F26AEDB61}" srcOrd="0" destOrd="0" presId="urn:microsoft.com/office/officeart/2005/8/layout/process1"/>
    <dgm:cxn modelId="{87AD63FA-DB85-4F26-8C4C-B309355049E1}" type="presOf" srcId="{9ED13242-FC06-4581-B34F-4237AD3DA1A2}" destId="{21E36B8E-A90A-4E77-A788-CBF4FAB107FB}" srcOrd="1" destOrd="0" presId="urn:microsoft.com/office/officeart/2005/8/layout/process1"/>
    <dgm:cxn modelId="{8E164C24-FF4C-4D09-A3A7-C4A8F516A8D6}" type="presParOf" srcId="{02CD294F-CD5F-4B89-B857-370AF7C72FCC}" destId="{E05EC057-16E8-4A18-B208-1B610D42DE9A}" srcOrd="0" destOrd="0" presId="urn:microsoft.com/office/officeart/2005/8/layout/process1"/>
    <dgm:cxn modelId="{554E1430-664C-4DD1-8BF7-C61FE0801868}" type="presParOf" srcId="{02CD294F-CD5F-4B89-B857-370AF7C72FCC}" destId="{A86F5B54-22AE-496E-BD0C-991F26AEDB61}" srcOrd="1" destOrd="0" presId="urn:microsoft.com/office/officeart/2005/8/layout/process1"/>
    <dgm:cxn modelId="{206E60AA-01B9-4EAC-B311-E2516E62ACF2}" type="presParOf" srcId="{A86F5B54-22AE-496E-BD0C-991F26AEDB61}" destId="{692DC7B5-B8E7-4953-B823-1193ECC4FE72}" srcOrd="0" destOrd="0" presId="urn:microsoft.com/office/officeart/2005/8/layout/process1"/>
    <dgm:cxn modelId="{422DE37C-AD99-4419-ABB2-FAA28141B9AA}" type="presParOf" srcId="{02CD294F-CD5F-4B89-B857-370AF7C72FCC}" destId="{F858640D-6681-4B8F-AEA8-D82FF1211217}" srcOrd="2" destOrd="0" presId="urn:microsoft.com/office/officeart/2005/8/layout/process1"/>
    <dgm:cxn modelId="{DB80D8C2-DDA0-4539-8FD5-6B213A960288}" type="presParOf" srcId="{02CD294F-CD5F-4B89-B857-370AF7C72FCC}" destId="{924120DC-619B-4B47-8112-57E6F84C9EE1}" srcOrd="3" destOrd="0" presId="urn:microsoft.com/office/officeart/2005/8/layout/process1"/>
    <dgm:cxn modelId="{629A5DDF-6131-4EEE-B6DC-0F129AD4820C}" type="presParOf" srcId="{924120DC-619B-4B47-8112-57E6F84C9EE1}" destId="{21E36B8E-A90A-4E77-A788-CBF4FAB107FB}" srcOrd="0" destOrd="0" presId="urn:microsoft.com/office/officeart/2005/8/layout/process1"/>
    <dgm:cxn modelId="{C810679D-4A6C-47E1-B685-8198CE36F8E9}" type="presParOf" srcId="{02CD294F-CD5F-4B89-B857-370AF7C72FCC}" destId="{99949C10-30E0-4083-A747-8A8FAA776BCD}" srcOrd="4" destOrd="0" presId="urn:microsoft.com/office/officeart/2005/8/layout/process1"/>
    <dgm:cxn modelId="{F7E26FF8-99C3-4832-8A8F-7340653FA271}" type="presParOf" srcId="{02CD294F-CD5F-4B89-B857-370AF7C72FCC}" destId="{98462594-16CD-47DA-8591-E30981E4C4A4}" srcOrd="5" destOrd="0" presId="urn:microsoft.com/office/officeart/2005/8/layout/process1"/>
    <dgm:cxn modelId="{C98461DA-E957-408D-A3E2-4C8BEBE440C9}" type="presParOf" srcId="{98462594-16CD-47DA-8591-E30981E4C4A4}" destId="{C17D76D0-BB81-41AC-BDD7-ED5DB249068D}" srcOrd="0" destOrd="0" presId="urn:microsoft.com/office/officeart/2005/8/layout/process1"/>
    <dgm:cxn modelId="{73C97761-22D7-45FB-9134-7E2D12C9C897}" type="presParOf" srcId="{02CD294F-CD5F-4B89-B857-370AF7C72FCC}" destId="{55E0FCA8-FE91-43FC-812E-2A01A3F824E4}" srcOrd="6" destOrd="0" presId="urn:microsoft.com/office/officeart/2005/8/layout/process1"/>
    <dgm:cxn modelId="{0A9ABFD3-A9CE-4932-AB11-FC8F9381F7DD}" type="presParOf" srcId="{02CD294F-CD5F-4B89-B857-370AF7C72FCC}" destId="{E22DF1E6-3A77-4FE3-9567-280CB2E1F396}" srcOrd="7" destOrd="0" presId="urn:microsoft.com/office/officeart/2005/8/layout/process1"/>
    <dgm:cxn modelId="{1F2DCA0F-CA9D-459F-8E2B-0634F27552C7}" type="presParOf" srcId="{E22DF1E6-3A77-4FE3-9567-280CB2E1F396}" destId="{87F979C9-7315-4F72-B260-0183528DF54E}" srcOrd="0" destOrd="0" presId="urn:microsoft.com/office/officeart/2005/8/layout/process1"/>
    <dgm:cxn modelId="{09137563-D7A2-4ABF-8D2A-6242B433FE40}" type="presParOf" srcId="{02CD294F-CD5F-4B89-B857-370AF7C72FCC}" destId="{F111EB74-681F-44DC-ACE7-13524964AC1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8E3C4F-E28A-41DD-A009-AA8BA51E836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80DD0AC-57AA-43CE-A102-0A1BB3557FBA}">
      <dgm:prSet phldrT="[نص]"/>
      <dgm:spPr/>
      <dgm:t>
        <a:bodyPr/>
        <a:lstStyle/>
        <a:p>
          <a:pPr rtl="1"/>
          <a:r>
            <a:rPr lang="ar-SA" baseline="0" dirty="0"/>
            <a:t>تثبيت وتشغيل </a:t>
          </a:r>
          <a:r>
            <a:rPr lang="ar-SA" baseline="0" dirty="0" err="1"/>
            <a:t>باكج</a:t>
          </a:r>
          <a:r>
            <a:rPr lang="ar-SA" baseline="0" dirty="0"/>
            <a:t> الذراع على نظام </a:t>
          </a:r>
          <a:r>
            <a:rPr lang="en-US" baseline="0" dirty="0"/>
            <a:t>ROS</a:t>
          </a:r>
          <a:endParaRPr lang="ar-SA" dirty="0"/>
        </a:p>
      </dgm:t>
    </dgm:pt>
    <dgm:pt modelId="{7153F9E3-A0A8-4162-AE7D-C8FEC57A6C5F}" type="parTrans" cxnId="{EF4A8912-23DD-4B48-9AA8-33A1011B3476}">
      <dgm:prSet/>
      <dgm:spPr/>
      <dgm:t>
        <a:bodyPr/>
        <a:lstStyle/>
        <a:p>
          <a:pPr rtl="1"/>
          <a:endParaRPr lang="ar-SA"/>
        </a:p>
      </dgm:t>
    </dgm:pt>
    <dgm:pt modelId="{4234BE64-28ED-48CC-A171-B80CC9EBE3BE}" type="sibTrans" cxnId="{EF4A8912-23DD-4B48-9AA8-33A1011B3476}">
      <dgm:prSet/>
      <dgm:spPr/>
      <dgm:t>
        <a:bodyPr/>
        <a:lstStyle/>
        <a:p>
          <a:pPr rtl="1"/>
          <a:endParaRPr lang="ar-SA"/>
        </a:p>
      </dgm:t>
    </dgm:pt>
    <dgm:pt modelId="{BAA9E9FA-AFEE-4109-9952-50579E5DF052}">
      <dgm:prSet/>
      <dgm:spPr/>
      <dgm:t>
        <a:bodyPr/>
        <a:lstStyle/>
        <a:p>
          <a:pPr rtl="1"/>
          <a:r>
            <a:rPr lang="ar-SA" dirty="0"/>
            <a:t>برمجة</a:t>
          </a:r>
          <a:r>
            <a:rPr lang="ar-SA" baseline="0" dirty="0"/>
            <a:t> محطات الحركة الذاتية في الروبوت</a:t>
          </a:r>
          <a:endParaRPr lang="ar-SA" dirty="0"/>
        </a:p>
      </dgm:t>
    </dgm:pt>
    <dgm:pt modelId="{CD3F6F86-C445-47F9-A95A-D810861EEFF1}" type="parTrans" cxnId="{97F411A7-ED47-4A81-80F8-EE074216DC26}">
      <dgm:prSet/>
      <dgm:spPr/>
      <dgm:t>
        <a:bodyPr/>
        <a:lstStyle/>
        <a:p>
          <a:pPr rtl="1"/>
          <a:endParaRPr lang="ar-SA"/>
        </a:p>
      </dgm:t>
    </dgm:pt>
    <dgm:pt modelId="{9ED13242-FC06-4581-B34F-4237AD3DA1A2}" type="sibTrans" cxnId="{97F411A7-ED47-4A81-80F8-EE074216DC26}">
      <dgm:prSet/>
      <dgm:spPr/>
      <dgm:t>
        <a:bodyPr/>
        <a:lstStyle/>
        <a:p>
          <a:pPr rtl="1"/>
          <a:endParaRPr lang="ar-SA"/>
        </a:p>
      </dgm:t>
    </dgm:pt>
    <dgm:pt modelId="{3F93367B-535C-44FB-8E82-94BBBC7CC3F6}">
      <dgm:prSet/>
      <dgm:spPr/>
      <dgm:t>
        <a:bodyPr/>
        <a:lstStyle/>
        <a:p>
          <a:pPr rtl="1"/>
          <a:r>
            <a:rPr lang="ar-SA" dirty="0"/>
            <a:t>ربط نظام </a:t>
          </a:r>
          <a:r>
            <a:rPr lang="en-US" dirty="0" err="1"/>
            <a:t>ros</a:t>
          </a:r>
          <a:r>
            <a:rPr lang="en-US" dirty="0"/>
            <a:t> </a:t>
          </a:r>
          <a:r>
            <a:rPr lang="ar-SA" dirty="0"/>
            <a:t>مع لوحة التحكم</a:t>
          </a:r>
          <a:r>
            <a:rPr lang="en-US" dirty="0"/>
            <a:t>+ </a:t>
          </a:r>
          <a:endParaRPr lang="ar-SA" dirty="0"/>
        </a:p>
      </dgm:t>
    </dgm:pt>
    <dgm:pt modelId="{104CCEAD-D7CE-46B7-A199-7C076CCE13FF}" type="parTrans" cxnId="{E7D68CD3-928E-4000-A4FD-2FAA73BFD4FA}">
      <dgm:prSet/>
      <dgm:spPr/>
      <dgm:t>
        <a:bodyPr/>
        <a:lstStyle/>
        <a:p>
          <a:pPr rtl="1"/>
          <a:endParaRPr lang="ar-SA"/>
        </a:p>
      </dgm:t>
    </dgm:pt>
    <dgm:pt modelId="{9A00AD05-A8D0-407A-86B0-89751C026DC0}" type="sibTrans" cxnId="{E7D68CD3-928E-4000-A4FD-2FAA73BFD4FA}">
      <dgm:prSet/>
      <dgm:spPr/>
      <dgm:t>
        <a:bodyPr/>
        <a:lstStyle/>
        <a:p>
          <a:pPr rtl="1"/>
          <a:endParaRPr lang="ar-SA"/>
        </a:p>
      </dgm:t>
    </dgm:pt>
    <dgm:pt modelId="{ECE1C78C-7E22-4206-A57B-72B4240C402E}">
      <dgm:prSet/>
      <dgm:spPr/>
      <dgm:t>
        <a:bodyPr/>
        <a:lstStyle/>
        <a:p>
          <a:pPr rtl="1"/>
          <a:r>
            <a:rPr lang="ar-SA" dirty="0"/>
            <a:t>تسليم العمل </a:t>
          </a:r>
        </a:p>
      </dgm:t>
    </dgm:pt>
    <dgm:pt modelId="{D8D52514-A210-44A7-80C7-AA52D787F250}" type="parTrans" cxnId="{EBE58CCE-6D03-475E-994C-A35DDD7EBA77}">
      <dgm:prSet/>
      <dgm:spPr/>
      <dgm:t>
        <a:bodyPr/>
        <a:lstStyle/>
        <a:p>
          <a:pPr rtl="1"/>
          <a:endParaRPr lang="ar-SA"/>
        </a:p>
      </dgm:t>
    </dgm:pt>
    <dgm:pt modelId="{2020ADB1-6B04-46F0-A2DA-68F12E761C5C}" type="sibTrans" cxnId="{EBE58CCE-6D03-475E-994C-A35DDD7EBA77}">
      <dgm:prSet/>
      <dgm:spPr/>
      <dgm:t>
        <a:bodyPr/>
        <a:lstStyle/>
        <a:p>
          <a:pPr rtl="1"/>
          <a:endParaRPr lang="ar-SA"/>
        </a:p>
      </dgm:t>
    </dgm:pt>
    <dgm:pt modelId="{6BE0CE86-7484-4BC3-B254-789E9A8D35B5}">
      <dgm:prSet/>
      <dgm:spPr/>
      <dgm:t>
        <a:bodyPr/>
        <a:lstStyle/>
        <a:p>
          <a:pPr rtl="1"/>
          <a:r>
            <a:rPr lang="ar-SA" dirty="0"/>
            <a:t>كتابة الأكواد بإستخدام </a:t>
          </a:r>
          <a:r>
            <a:rPr lang="en-US" dirty="0"/>
            <a:t>python </a:t>
          </a:r>
          <a:endParaRPr lang="ar-SA" dirty="0"/>
        </a:p>
      </dgm:t>
    </dgm:pt>
    <dgm:pt modelId="{25594278-4B9C-483E-AB25-D5226657BBD0}" type="parTrans" cxnId="{85CA7CB3-BAFB-411A-B9CC-1881E2269D31}">
      <dgm:prSet/>
      <dgm:spPr/>
      <dgm:t>
        <a:bodyPr/>
        <a:lstStyle/>
        <a:p>
          <a:pPr rtl="1"/>
          <a:endParaRPr lang="ar-SA"/>
        </a:p>
      </dgm:t>
    </dgm:pt>
    <dgm:pt modelId="{589E700C-1E3D-458D-B0CD-CAEA00FB9892}" type="sibTrans" cxnId="{85CA7CB3-BAFB-411A-B9CC-1881E2269D31}">
      <dgm:prSet/>
      <dgm:spPr/>
      <dgm:t>
        <a:bodyPr/>
        <a:lstStyle/>
        <a:p>
          <a:pPr rtl="1"/>
          <a:endParaRPr lang="ar-SA"/>
        </a:p>
      </dgm:t>
    </dgm:pt>
    <dgm:pt modelId="{02CD294F-CD5F-4B89-B857-370AF7C72FCC}" type="pres">
      <dgm:prSet presAssocID="{478E3C4F-E28A-41DD-A009-AA8BA51E836D}" presName="Name0" presStyleCnt="0">
        <dgm:presLayoutVars>
          <dgm:dir/>
          <dgm:resizeHandles val="exact"/>
        </dgm:presLayoutVars>
      </dgm:prSet>
      <dgm:spPr/>
    </dgm:pt>
    <dgm:pt modelId="{E05EC057-16E8-4A18-B208-1B610D42DE9A}" type="pres">
      <dgm:prSet presAssocID="{ECE1C78C-7E22-4206-A57B-72B4240C402E}" presName="node" presStyleLbl="node1" presStyleIdx="0" presStyleCnt="5">
        <dgm:presLayoutVars>
          <dgm:bulletEnabled val="1"/>
        </dgm:presLayoutVars>
      </dgm:prSet>
      <dgm:spPr/>
    </dgm:pt>
    <dgm:pt modelId="{A86F5B54-22AE-496E-BD0C-991F26AEDB61}" type="pres">
      <dgm:prSet presAssocID="{2020ADB1-6B04-46F0-A2DA-68F12E761C5C}" presName="sibTrans" presStyleLbl="sibTrans2D1" presStyleIdx="0" presStyleCnt="4" custAng="10800000"/>
      <dgm:spPr/>
    </dgm:pt>
    <dgm:pt modelId="{692DC7B5-B8E7-4953-B823-1193ECC4FE72}" type="pres">
      <dgm:prSet presAssocID="{2020ADB1-6B04-46F0-A2DA-68F12E761C5C}" presName="connectorText" presStyleLbl="sibTrans2D1" presStyleIdx="0" presStyleCnt="4"/>
      <dgm:spPr/>
    </dgm:pt>
    <dgm:pt modelId="{F858640D-6681-4B8F-AEA8-D82FF1211217}" type="pres">
      <dgm:prSet presAssocID="{BAA9E9FA-AFEE-4109-9952-50579E5DF052}" presName="node" presStyleLbl="node1" presStyleIdx="1" presStyleCnt="5">
        <dgm:presLayoutVars>
          <dgm:bulletEnabled val="1"/>
        </dgm:presLayoutVars>
      </dgm:prSet>
      <dgm:spPr/>
    </dgm:pt>
    <dgm:pt modelId="{924120DC-619B-4B47-8112-57E6F84C9EE1}" type="pres">
      <dgm:prSet presAssocID="{9ED13242-FC06-4581-B34F-4237AD3DA1A2}" presName="sibTrans" presStyleLbl="sibTrans2D1" presStyleIdx="1" presStyleCnt="4" custAng="10800000"/>
      <dgm:spPr/>
    </dgm:pt>
    <dgm:pt modelId="{21E36B8E-A90A-4E77-A788-CBF4FAB107FB}" type="pres">
      <dgm:prSet presAssocID="{9ED13242-FC06-4581-B34F-4237AD3DA1A2}" presName="connectorText" presStyleLbl="sibTrans2D1" presStyleIdx="1" presStyleCnt="4"/>
      <dgm:spPr/>
    </dgm:pt>
    <dgm:pt modelId="{5684B5F3-4F18-410B-8F30-7A392C723A73}" type="pres">
      <dgm:prSet presAssocID="{6BE0CE86-7484-4BC3-B254-789E9A8D35B5}" presName="node" presStyleLbl="node1" presStyleIdx="2" presStyleCnt="5">
        <dgm:presLayoutVars>
          <dgm:bulletEnabled val="1"/>
        </dgm:presLayoutVars>
      </dgm:prSet>
      <dgm:spPr/>
    </dgm:pt>
    <dgm:pt modelId="{226F562A-D151-437D-84F1-2CC66A4B1636}" type="pres">
      <dgm:prSet presAssocID="{589E700C-1E3D-458D-B0CD-CAEA00FB9892}" presName="sibTrans" presStyleLbl="sibTrans2D1" presStyleIdx="2" presStyleCnt="4" custAng="10636018"/>
      <dgm:spPr/>
    </dgm:pt>
    <dgm:pt modelId="{FBDBB20B-B36F-4AA7-8EA4-D5CC8D33BAC2}" type="pres">
      <dgm:prSet presAssocID="{589E700C-1E3D-458D-B0CD-CAEA00FB9892}" presName="connectorText" presStyleLbl="sibTrans2D1" presStyleIdx="2" presStyleCnt="4"/>
      <dgm:spPr/>
    </dgm:pt>
    <dgm:pt modelId="{55E0FCA8-FE91-43FC-812E-2A01A3F824E4}" type="pres">
      <dgm:prSet presAssocID="{3F93367B-535C-44FB-8E82-94BBBC7CC3F6}" presName="node" presStyleLbl="node1" presStyleIdx="3" presStyleCnt="5">
        <dgm:presLayoutVars>
          <dgm:bulletEnabled val="1"/>
        </dgm:presLayoutVars>
      </dgm:prSet>
      <dgm:spPr/>
    </dgm:pt>
    <dgm:pt modelId="{E22DF1E6-3A77-4FE3-9567-280CB2E1F396}" type="pres">
      <dgm:prSet presAssocID="{9A00AD05-A8D0-407A-86B0-89751C026DC0}" presName="sibTrans" presStyleLbl="sibTrans2D1" presStyleIdx="3" presStyleCnt="4" custAng="10800000"/>
      <dgm:spPr/>
    </dgm:pt>
    <dgm:pt modelId="{87F979C9-7315-4F72-B260-0183528DF54E}" type="pres">
      <dgm:prSet presAssocID="{9A00AD05-A8D0-407A-86B0-89751C026DC0}" presName="connectorText" presStyleLbl="sibTrans2D1" presStyleIdx="3" presStyleCnt="4"/>
      <dgm:spPr/>
    </dgm:pt>
    <dgm:pt modelId="{F111EB74-681F-44DC-ACE7-13524964AC1A}" type="pres">
      <dgm:prSet presAssocID="{F80DD0AC-57AA-43CE-A102-0A1BB3557FBA}" presName="node" presStyleLbl="node1" presStyleIdx="4" presStyleCnt="5">
        <dgm:presLayoutVars>
          <dgm:bulletEnabled val="1"/>
        </dgm:presLayoutVars>
      </dgm:prSet>
      <dgm:spPr/>
    </dgm:pt>
  </dgm:ptLst>
  <dgm:cxnLst>
    <dgm:cxn modelId="{C7E10701-94E8-472B-827A-CDFBB8115640}" type="presOf" srcId="{9A00AD05-A8D0-407A-86B0-89751C026DC0}" destId="{87F979C9-7315-4F72-B260-0183528DF54E}" srcOrd="1" destOrd="0" presId="urn:microsoft.com/office/officeart/2005/8/layout/process1"/>
    <dgm:cxn modelId="{9C860711-9175-4CDF-A9DF-246DE3911B53}" type="presOf" srcId="{3F93367B-535C-44FB-8E82-94BBBC7CC3F6}" destId="{55E0FCA8-FE91-43FC-812E-2A01A3F824E4}" srcOrd="0" destOrd="0" presId="urn:microsoft.com/office/officeart/2005/8/layout/process1"/>
    <dgm:cxn modelId="{EF4A8912-23DD-4B48-9AA8-33A1011B3476}" srcId="{478E3C4F-E28A-41DD-A009-AA8BA51E836D}" destId="{F80DD0AC-57AA-43CE-A102-0A1BB3557FBA}" srcOrd="4" destOrd="0" parTransId="{7153F9E3-A0A8-4162-AE7D-C8FEC57A6C5F}" sibTransId="{4234BE64-28ED-48CC-A171-B80CC9EBE3BE}"/>
    <dgm:cxn modelId="{7B82485E-9B62-4CBE-9F31-1807ACB51D7C}" type="presOf" srcId="{2020ADB1-6B04-46F0-A2DA-68F12E761C5C}" destId="{692DC7B5-B8E7-4953-B823-1193ECC4FE72}" srcOrd="1" destOrd="0" presId="urn:microsoft.com/office/officeart/2005/8/layout/process1"/>
    <dgm:cxn modelId="{FE106E5F-D981-4914-AB27-23D995C5A677}" type="presOf" srcId="{F80DD0AC-57AA-43CE-A102-0A1BB3557FBA}" destId="{F111EB74-681F-44DC-ACE7-13524964AC1A}" srcOrd="0" destOrd="0" presId="urn:microsoft.com/office/officeart/2005/8/layout/process1"/>
    <dgm:cxn modelId="{0D45D972-E1DA-4F9C-BEE8-C68195AF30B1}" type="presOf" srcId="{9A00AD05-A8D0-407A-86B0-89751C026DC0}" destId="{E22DF1E6-3A77-4FE3-9567-280CB2E1F396}" srcOrd="0" destOrd="0" presId="urn:microsoft.com/office/officeart/2005/8/layout/process1"/>
    <dgm:cxn modelId="{A29B5775-1DAE-49D7-AC32-81A3B0FF1B89}" type="presOf" srcId="{BAA9E9FA-AFEE-4109-9952-50579E5DF052}" destId="{F858640D-6681-4B8F-AEA8-D82FF1211217}" srcOrd="0" destOrd="0" presId="urn:microsoft.com/office/officeart/2005/8/layout/process1"/>
    <dgm:cxn modelId="{0239EC86-2365-4078-BC8C-A1D43C22D4EE}" type="presOf" srcId="{589E700C-1E3D-458D-B0CD-CAEA00FB9892}" destId="{FBDBB20B-B36F-4AA7-8EA4-D5CC8D33BAC2}" srcOrd="1" destOrd="0" presId="urn:microsoft.com/office/officeart/2005/8/layout/process1"/>
    <dgm:cxn modelId="{566E8A9E-7D50-49BA-B5D1-FC41F6DBC8D1}" type="presOf" srcId="{478E3C4F-E28A-41DD-A009-AA8BA51E836D}" destId="{02CD294F-CD5F-4B89-B857-370AF7C72FCC}" srcOrd="0" destOrd="0" presId="urn:microsoft.com/office/officeart/2005/8/layout/process1"/>
    <dgm:cxn modelId="{97F411A7-ED47-4A81-80F8-EE074216DC26}" srcId="{478E3C4F-E28A-41DD-A009-AA8BA51E836D}" destId="{BAA9E9FA-AFEE-4109-9952-50579E5DF052}" srcOrd="1" destOrd="0" parTransId="{CD3F6F86-C445-47F9-A95A-D810861EEFF1}" sibTransId="{9ED13242-FC06-4581-B34F-4237AD3DA1A2}"/>
    <dgm:cxn modelId="{25379CB0-5DC2-41C2-B4A8-BAB9C18E91A6}" type="presOf" srcId="{ECE1C78C-7E22-4206-A57B-72B4240C402E}" destId="{E05EC057-16E8-4A18-B208-1B610D42DE9A}" srcOrd="0" destOrd="0" presId="urn:microsoft.com/office/officeart/2005/8/layout/process1"/>
    <dgm:cxn modelId="{85CA7CB3-BAFB-411A-B9CC-1881E2269D31}" srcId="{478E3C4F-E28A-41DD-A009-AA8BA51E836D}" destId="{6BE0CE86-7484-4BC3-B254-789E9A8D35B5}" srcOrd="2" destOrd="0" parTransId="{25594278-4B9C-483E-AB25-D5226657BBD0}" sibTransId="{589E700C-1E3D-458D-B0CD-CAEA00FB9892}"/>
    <dgm:cxn modelId="{A41A7DBC-C9CD-476E-B76A-B24DDBFDF918}" type="presOf" srcId="{6BE0CE86-7484-4BC3-B254-789E9A8D35B5}" destId="{5684B5F3-4F18-410B-8F30-7A392C723A73}" srcOrd="0" destOrd="0" presId="urn:microsoft.com/office/officeart/2005/8/layout/process1"/>
    <dgm:cxn modelId="{0F4D19C5-30B1-45F5-9169-5824ADCC22DA}" type="presOf" srcId="{9ED13242-FC06-4581-B34F-4237AD3DA1A2}" destId="{924120DC-619B-4B47-8112-57E6F84C9EE1}" srcOrd="0" destOrd="0" presId="urn:microsoft.com/office/officeart/2005/8/layout/process1"/>
    <dgm:cxn modelId="{EBE58CCE-6D03-475E-994C-A35DDD7EBA77}" srcId="{478E3C4F-E28A-41DD-A009-AA8BA51E836D}" destId="{ECE1C78C-7E22-4206-A57B-72B4240C402E}" srcOrd="0" destOrd="0" parTransId="{D8D52514-A210-44A7-80C7-AA52D787F250}" sibTransId="{2020ADB1-6B04-46F0-A2DA-68F12E761C5C}"/>
    <dgm:cxn modelId="{8C4DA8D2-46DC-4354-8D9A-D4E72F935D33}" type="presOf" srcId="{589E700C-1E3D-458D-B0CD-CAEA00FB9892}" destId="{226F562A-D151-437D-84F1-2CC66A4B1636}" srcOrd="0" destOrd="0" presId="urn:microsoft.com/office/officeart/2005/8/layout/process1"/>
    <dgm:cxn modelId="{E7D68CD3-928E-4000-A4FD-2FAA73BFD4FA}" srcId="{478E3C4F-E28A-41DD-A009-AA8BA51E836D}" destId="{3F93367B-535C-44FB-8E82-94BBBC7CC3F6}" srcOrd="3" destOrd="0" parTransId="{104CCEAD-D7CE-46B7-A199-7C076CCE13FF}" sibTransId="{9A00AD05-A8D0-407A-86B0-89751C026DC0}"/>
    <dgm:cxn modelId="{365173F5-0E42-48FC-A687-88C7A6E8FFA8}" type="presOf" srcId="{2020ADB1-6B04-46F0-A2DA-68F12E761C5C}" destId="{A86F5B54-22AE-496E-BD0C-991F26AEDB61}" srcOrd="0" destOrd="0" presId="urn:microsoft.com/office/officeart/2005/8/layout/process1"/>
    <dgm:cxn modelId="{87AD63FA-DB85-4F26-8C4C-B309355049E1}" type="presOf" srcId="{9ED13242-FC06-4581-B34F-4237AD3DA1A2}" destId="{21E36B8E-A90A-4E77-A788-CBF4FAB107FB}" srcOrd="1" destOrd="0" presId="urn:microsoft.com/office/officeart/2005/8/layout/process1"/>
    <dgm:cxn modelId="{8E164C24-FF4C-4D09-A3A7-C4A8F516A8D6}" type="presParOf" srcId="{02CD294F-CD5F-4B89-B857-370AF7C72FCC}" destId="{E05EC057-16E8-4A18-B208-1B610D42DE9A}" srcOrd="0" destOrd="0" presId="urn:microsoft.com/office/officeart/2005/8/layout/process1"/>
    <dgm:cxn modelId="{554E1430-664C-4DD1-8BF7-C61FE0801868}" type="presParOf" srcId="{02CD294F-CD5F-4B89-B857-370AF7C72FCC}" destId="{A86F5B54-22AE-496E-BD0C-991F26AEDB61}" srcOrd="1" destOrd="0" presId="urn:microsoft.com/office/officeart/2005/8/layout/process1"/>
    <dgm:cxn modelId="{206E60AA-01B9-4EAC-B311-E2516E62ACF2}" type="presParOf" srcId="{A86F5B54-22AE-496E-BD0C-991F26AEDB61}" destId="{692DC7B5-B8E7-4953-B823-1193ECC4FE72}" srcOrd="0" destOrd="0" presId="urn:microsoft.com/office/officeart/2005/8/layout/process1"/>
    <dgm:cxn modelId="{422DE37C-AD99-4419-ABB2-FAA28141B9AA}" type="presParOf" srcId="{02CD294F-CD5F-4B89-B857-370AF7C72FCC}" destId="{F858640D-6681-4B8F-AEA8-D82FF1211217}" srcOrd="2" destOrd="0" presId="urn:microsoft.com/office/officeart/2005/8/layout/process1"/>
    <dgm:cxn modelId="{DB80D8C2-DDA0-4539-8FD5-6B213A960288}" type="presParOf" srcId="{02CD294F-CD5F-4B89-B857-370AF7C72FCC}" destId="{924120DC-619B-4B47-8112-57E6F84C9EE1}" srcOrd="3" destOrd="0" presId="urn:microsoft.com/office/officeart/2005/8/layout/process1"/>
    <dgm:cxn modelId="{629A5DDF-6131-4EEE-B6DC-0F129AD4820C}" type="presParOf" srcId="{924120DC-619B-4B47-8112-57E6F84C9EE1}" destId="{21E36B8E-A90A-4E77-A788-CBF4FAB107FB}" srcOrd="0" destOrd="0" presId="urn:microsoft.com/office/officeart/2005/8/layout/process1"/>
    <dgm:cxn modelId="{07BC724B-6F81-4956-93FE-5D04C7F6E762}" type="presParOf" srcId="{02CD294F-CD5F-4B89-B857-370AF7C72FCC}" destId="{5684B5F3-4F18-410B-8F30-7A392C723A73}" srcOrd="4" destOrd="0" presId="urn:microsoft.com/office/officeart/2005/8/layout/process1"/>
    <dgm:cxn modelId="{DD6ECA14-DB73-410C-9A03-11E1B7AFB55B}" type="presParOf" srcId="{02CD294F-CD5F-4B89-B857-370AF7C72FCC}" destId="{226F562A-D151-437D-84F1-2CC66A4B1636}" srcOrd="5" destOrd="0" presId="urn:microsoft.com/office/officeart/2005/8/layout/process1"/>
    <dgm:cxn modelId="{48757BF3-B5FC-4FB1-93DE-516B1021E604}" type="presParOf" srcId="{226F562A-D151-437D-84F1-2CC66A4B1636}" destId="{FBDBB20B-B36F-4AA7-8EA4-D5CC8D33BAC2}" srcOrd="0" destOrd="0" presId="urn:microsoft.com/office/officeart/2005/8/layout/process1"/>
    <dgm:cxn modelId="{73C97761-22D7-45FB-9134-7E2D12C9C897}" type="presParOf" srcId="{02CD294F-CD5F-4B89-B857-370AF7C72FCC}" destId="{55E0FCA8-FE91-43FC-812E-2A01A3F824E4}" srcOrd="6" destOrd="0" presId="urn:microsoft.com/office/officeart/2005/8/layout/process1"/>
    <dgm:cxn modelId="{0A9ABFD3-A9CE-4932-AB11-FC8F9381F7DD}" type="presParOf" srcId="{02CD294F-CD5F-4B89-B857-370AF7C72FCC}" destId="{E22DF1E6-3A77-4FE3-9567-280CB2E1F396}" srcOrd="7" destOrd="0" presId="urn:microsoft.com/office/officeart/2005/8/layout/process1"/>
    <dgm:cxn modelId="{1F2DCA0F-CA9D-459F-8E2B-0634F27552C7}" type="presParOf" srcId="{E22DF1E6-3A77-4FE3-9567-280CB2E1F396}" destId="{87F979C9-7315-4F72-B260-0183528DF54E}" srcOrd="0" destOrd="0" presId="urn:microsoft.com/office/officeart/2005/8/layout/process1"/>
    <dgm:cxn modelId="{09137563-D7A2-4ABF-8D2A-6242B433FE40}" type="presParOf" srcId="{02CD294F-CD5F-4B89-B857-370AF7C72FCC}" destId="{F111EB74-681F-44DC-ACE7-13524964AC1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5C2869-2568-4729-BB6A-4C0082C91AE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5603C98F-D8E1-4D82-8BB0-764A0C120D51}">
      <dgm:prSet phldrT="[نص]"/>
      <dgm:spPr/>
      <dgm:t>
        <a:bodyPr/>
        <a:lstStyle/>
        <a:p>
          <a:pPr rtl="1"/>
          <a:r>
            <a:rPr lang="ar-SA" dirty="0"/>
            <a:t>مرحلة تحديد الهيكل والمهام للروبوت </a:t>
          </a:r>
        </a:p>
      </dgm:t>
    </dgm:pt>
    <dgm:pt modelId="{B0C8E58A-8A51-4365-A8B6-4CB400810295}" type="parTrans" cxnId="{4799394D-CB59-4C89-B59F-4E7533B134DE}">
      <dgm:prSet/>
      <dgm:spPr/>
      <dgm:t>
        <a:bodyPr/>
        <a:lstStyle/>
        <a:p>
          <a:pPr rtl="1"/>
          <a:endParaRPr lang="ar-SA"/>
        </a:p>
      </dgm:t>
    </dgm:pt>
    <dgm:pt modelId="{C7CD9BC7-37CB-48F6-9923-0BB302DC5904}" type="sibTrans" cxnId="{4799394D-CB59-4C89-B59F-4E7533B134DE}">
      <dgm:prSet/>
      <dgm:spPr/>
      <dgm:t>
        <a:bodyPr/>
        <a:lstStyle/>
        <a:p>
          <a:pPr rtl="1"/>
          <a:endParaRPr lang="ar-SA"/>
        </a:p>
      </dgm:t>
    </dgm:pt>
    <dgm:pt modelId="{06D3B0B7-720B-4EE2-BA9C-CBE9CAAAE268}">
      <dgm:prSet phldrT="[نص]"/>
      <dgm:spPr/>
      <dgm:t>
        <a:bodyPr/>
        <a:lstStyle/>
        <a:p>
          <a:pPr rtl="1"/>
          <a:r>
            <a:rPr lang="ar-SA" dirty="0"/>
            <a:t>تحديد حجم ومقاسات الهيكل </a:t>
          </a:r>
        </a:p>
      </dgm:t>
    </dgm:pt>
    <dgm:pt modelId="{B8FA91D7-9EB1-4DD2-9799-0FD58628A909}" type="parTrans" cxnId="{1BB0757D-BA8D-4733-BB82-F3CC6D861381}">
      <dgm:prSet/>
      <dgm:spPr/>
      <dgm:t>
        <a:bodyPr/>
        <a:lstStyle/>
        <a:p>
          <a:pPr rtl="1"/>
          <a:endParaRPr lang="ar-SA"/>
        </a:p>
      </dgm:t>
    </dgm:pt>
    <dgm:pt modelId="{722156E6-B59E-4858-A9B7-C7DC889122DF}" type="sibTrans" cxnId="{1BB0757D-BA8D-4733-BB82-F3CC6D861381}">
      <dgm:prSet/>
      <dgm:spPr/>
      <dgm:t>
        <a:bodyPr/>
        <a:lstStyle/>
        <a:p>
          <a:pPr rtl="1"/>
          <a:endParaRPr lang="ar-SA"/>
        </a:p>
      </dgm:t>
    </dgm:pt>
    <dgm:pt modelId="{983D2CA7-C96F-42FD-8DF4-0C7527943264}">
      <dgm:prSet phldrT="[نص]"/>
      <dgm:spPr/>
      <dgm:t>
        <a:bodyPr/>
        <a:lstStyle/>
        <a:p>
          <a:pPr rtl="1"/>
          <a:r>
            <a:rPr lang="ar-SA" dirty="0"/>
            <a:t>مرحلة التخطيط الكهربائي  </a:t>
          </a:r>
        </a:p>
      </dgm:t>
    </dgm:pt>
    <dgm:pt modelId="{02B9D562-BF05-4D56-B3D4-413729E98683}" type="parTrans" cxnId="{B32B18F4-4C92-418A-BBA5-226E9269498C}">
      <dgm:prSet/>
      <dgm:spPr/>
      <dgm:t>
        <a:bodyPr/>
        <a:lstStyle/>
        <a:p>
          <a:pPr rtl="1"/>
          <a:endParaRPr lang="ar-SA"/>
        </a:p>
      </dgm:t>
    </dgm:pt>
    <dgm:pt modelId="{6D8351E0-F1D1-4D37-941D-361FCC6704E5}" type="sibTrans" cxnId="{B32B18F4-4C92-418A-BBA5-226E9269498C}">
      <dgm:prSet/>
      <dgm:spPr/>
      <dgm:t>
        <a:bodyPr/>
        <a:lstStyle/>
        <a:p>
          <a:pPr rtl="1"/>
          <a:endParaRPr lang="ar-SA"/>
        </a:p>
      </dgm:t>
    </dgm:pt>
    <dgm:pt modelId="{A0F4E419-E114-4D15-A61A-DEE8707B57ED}">
      <dgm:prSet phldrT="[نص]"/>
      <dgm:spPr/>
      <dgm:t>
        <a:bodyPr/>
        <a:lstStyle/>
        <a:p>
          <a:pPr rtl="1"/>
          <a:r>
            <a:rPr lang="ar-SA" dirty="0"/>
            <a:t>تحديد المحركات المستخدمة </a:t>
          </a:r>
        </a:p>
      </dgm:t>
    </dgm:pt>
    <dgm:pt modelId="{7D51D790-91AE-4C43-BAFF-C82D2EBAB719}" type="parTrans" cxnId="{7A023AE6-2AC9-4230-83D0-9301E4BF8614}">
      <dgm:prSet/>
      <dgm:spPr/>
      <dgm:t>
        <a:bodyPr/>
        <a:lstStyle/>
        <a:p>
          <a:pPr rtl="1"/>
          <a:endParaRPr lang="ar-SA"/>
        </a:p>
      </dgm:t>
    </dgm:pt>
    <dgm:pt modelId="{4CB5C751-CB39-405C-BF9A-6D22E8E3DD25}" type="sibTrans" cxnId="{7A023AE6-2AC9-4230-83D0-9301E4BF8614}">
      <dgm:prSet/>
      <dgm:spPr/>
      <dgm:t>
        <a:bodyPr/>
        <a:lstStyle/>
        <a:p>
          <a:pPr rtl="1"/>
          <a:endParaRPr lang="ar-SA"/>
        </a:p>
      </dgm:t>
    </dgm:pt>
    <dgm:pt modelId="{15654265-3A70-4B3E-A865-B4814B04A611}">
      <dgm:prSet phldrT="[نص]"/>
      <dgm:spPr/>
      <dgm:t>
        <a:bodyPr/>
        <a:lstStyle/>
        <a:p>
          <a:pPr rtl="1"/>
          <a:r>
            <a:rPr lang="ar-SA" dirty="0"/>
            <a:t>مرحلة البرمجة </a:t>
          </a:r>
        </a:p>
      </dgm:t>
    </dgm:pt>
    <dgm:pt modelId="{64E1451D-A8B0-4F26-9487-9C9856E61A4E}" type="parTrans" cxnId="{6630BFBE-A1D6-49AA-95E5-15A93162A7EE}">
      <dgm:prSet/>
      <dgm:spPr/>
      <dgm:t>
        <a:bodyPr/>
        <a:lstStyle/>
        <a:p>
          <a:pPr rtl="1"/>
          <a:endParaRPr lang="ar-SA"/>
        </a:p>
      </dgm:t>
    </dgm:pt>
    <dgm:pt modelId="{A61B45CF-9B70-4235-B9D6-EACA06BE4455}" type="sibTrans" cxnId="{6630BFBE-A1D6-49AA-95E5-15A93162A7EE}">
      <dgm:prSet/>
      <dgm:spPr/>
      <dgm:t>
        <a:bodyPr/>
        <a:lstStyle/>
        <a:p>
          <a:pPr rtl="1"/>
          <a:endParaRPr lang="ar-SA"/>
        </a:p>
      </dgm:t>
    </dgm:pt>
    <dgm:pt modelId="{F34964E2-E520-4924-AD5A-8FE3AA889593}">
      <dgm:prSet phldrT="[نص]"/>
      <dgm:spPr/>
      <dgm:t>
        <a:bodyPr/>
        <a:lstStyle/>
        <a:p>
          <a:pPr rtl="1"/>
          <a:r>
            <a:rPr lang="ar-SA" dirty="0"/>
            <a:t>كتابة وربط اكواد البرمجة </a:t>
          </a:r>
        </a:p>
      </dgm:t>
    </dgm:pt>
    <dgm:pt modelId="{1C7633DD-A79C-4FE8-ADC7-FE85145D6992}" type="parTrans" cxnId="{1404B0C3-68E8-40E4-9B6D-63E8C6ABC730}">
      <dgm:prSet/>
      <dgm:spPr/>
      <dgm:t>
        <a:bodyPr/>
        <a:lstStyle/>
        <a:p>
          <a:pPr rtl="1"/>
          <a:endParaRPr lang="ar-SA"/>
        </a:p>
      </dgm:t>
    </dgm:pt>
    <dgm:pt modelId="{B94382F0-F360-4846-BCA0-B2775C2FC98C}" type="sibTrans" cxnId="{1404B0C3-68E8-40E4-9B6D-63E8C6ABC730}">
      <dgm:prSet/>
      <dgm:spPr/>
      <dgm:t>
        <a:bodyPr/>
        <a:lstStyle/>
        <a:p>
          <a:pPr rtl="1"/>
          <a:endParaRPr lang="ar-SA"/>
        </a:p>
      </dgm:t>
    </dgm:pt>
    <dgm:pt modelId="{69EAF06C-BE86-4F85-9DE5-A13C2A1F4959}">
      <dgm:prSet/>
      <dgm:spPr/>
      <dgm:t>
        <a:bodyPr/>
        <a:lstStyle/>
        <a:p>
          <a:pPr rtl="1"/>
          <a:r>
            <a:rPr lang="ar-SA" dirty="0"/>
            <a:t>مرحلة التجميع </a:t>
          </a:r>
        </a:p>
      </dgm:t>
    </dgm:pt>
    <dgm:pt modelId="{D23A1DAF-6E79-4BF8-80AA-619452450959}" type="parTrans" cxnId="{01EB077E-1C56-44A2-9ED8-84AE6A7D52DA}">
      <dgm:prSet/>
      <dgm:spPr/>
      <dgm:t>
        <a:bodyPr/>
        <a:lstStyle/>
        <a:p>
          <a:pPr rtl="1"/>
          <a:endParaRPr lang="ar-SA"/>
        </a:p>
      </dgm:t>
    </dgm:pt>
    <dgm:pt modelId="{92DE8FBC-B102-410B-A6F4-F5F014687175}" type="sibTrans" cxnId="{01EB077E-1C56-44A2-9ED8-84AE6A7D52DA}">
      <dgm:prSet/>
      <dgm:spPr/>
      <dgm:t>
        <a:bodyPr/>
        <a:lstStyle/>
        <a:p>
          <a:pPr rtl="1"/>
          <a:endParaRPr lang="ar-SA"/>
        </a:p>
      </dgm:t>
    </dgm:pt>
    <dgm:pt modelId="{B6FBC319-43FC-4361-83CC-0F961F26529F}" type="pres">
      <dgm:prSet presAssocID="{905C2869-2568-4729-BB6A-4C0082C91AE8}" presName="rootnode" presStyleCnt="0">
        <dgm:presLayoutVars>
          <dgm:chMax/>
          <dgm:chPref/>
          <dgm:dir/>
          <dgm:animLvl val="lvl"/>
        </dgm:presLayoutVars>
      </dgm:prSet>
      <dgm:spPr/>
    </dgm:pt>
    <dgm:pt modelId="{6DEA0B8E-D770-4EA0-A602-83E245EDAB78}" type="pres">
      <dgm:prSet presAssocID="{5603C98F-D8E1-4D82-8BB0-764A0C120D51}" presName="composite" presStyleCnt="0"/>
      <dgm:spPr/>
    </dgm:pt>
    <dgm:pt modelId="{1781DED0-AFAE-44C1-B5B4-3235D1FBEB3C}" type="pres">
      <dgm:prSet presAssocID="{5603C98F-D8E1-4D82-8BB0-764A0C120D51}" presName="bentUpArrow1" presStyleLbl="alignImgPlace1" presStyleIdx="0" presStyleCnt="3"/>
      <dgm:spPr/>
    </dgm:pt>
    <dgm:pt modelId="{A115384D-CDBB-47C4-B6C5-98B117380719}" type="pres">
      <dgm:prSet presAssocID="{5603C98F-D8E1-4D82-8BB0-764A0C120D51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9B24DC2-14B6-4DB8-92BC-D8704FDBF7CC}" type="pres">
      <dgm:prSet presAssocID="{5603C98F-D8E1-4D82-8BB0-764A0C120D51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A31F837-7DC4-4786-B138-FB3D4B07BCCC}" type="pres">
      <dgm:prSet presAssocID="{C7CD9BC7-37CB-48F6-9923-0BB302DC5904}" presName="sibTrans" presStyleCnt="0"/>
      <dgm:spPr/>
    </dgm:pt>
    <dgm:pt modelId="{B98649BA-4447-4611-87D7-0EFE7AA03F15}" type="pres">
      <dgm:prSet presAssocID="{983D2CA7-C96F-42FD-8DF4-0C7527943264}" presName="composite" presStyleCnt="0"/>
      <dgm:spPr/>
    </dgm:pt>
    <dgm:pt modelId="{CE259485-EAC5-49F5-8EF2-E163551692F6}" type="pres">
      <dgm:prSet presAssocID="{983D2CA7-C96F-42FD-8DF4-0C7527943264}" presName="bentUpArrow1" presStyleLbl="alignImgPlace1" presStyleIdx="1" presStyleCnt="3"/>
      <dgm:spPr/>
    </dgm:pt>
    <dgm:pt modelId="{860F2A6F-C1A0-4305-88F0-FFD0133B4539}" type="pres">
      <dgm:prSet presAssocID="{983D2CA7-C96F-42FD-8DF4-0C7527943264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2DF2D0C3-68A2-4429-AD61-824A846215CF}" type="pres">
      <dgm:prSet presAssocID="{983D2CA7-C96F-42FD-8DF4-0C7527943264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5775F2B-1535-4067-AE9F-A7F89F54DF2F}" type="pres">
      <dgm:prSet presAssocID="{6D8351E0-F1D1-4D37-941D-361FCC6704E5}" presName="sibTrans" presStyleCnt="0"/>
      <dgm:spPr/>
    </dgm:pt>
    <dgm:pt modelId="{F023492B-8826-426E-A42F-92910FAD7A21}" type="pres">
      <dgm:prSet presAssocID="{15654265-3A70-4B3E-A865-B4814B04A611}" presName="composite" presStyleCnt="0"/>
      <dgm:spPr/>
    </dgm:pt>
    <dgm:pt modelId="{E6A9A942-6963-4C86-A188-BB8A3F5CD149}" type="pres">
      <dgm:prSet presAssocID="{15654265-3A70-4B3E-A865-B4814B04A611}" presName="bentUpArrow1" presStyleLbl="alignImgPlace1" presStyleIdx="2" presStyleCnt="3"/>
      <dgm:spPr/>
    </dgm:pt>
    <dgm:pt modelId="{04F47BD5-ABEF-4617-AFE8-4B559D8DEDAE}" type="pres">
      <dgm:prSet presAssocID="{15654265-3A70-4B3E-A865-B4814B04A611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71B3361-475D-40F1-BC0E-6B0ABA1B36E1}" type="pres">
      <dgm:prSet presAssocID="{15654265-3A70-4B3E-A865-B4814B04A611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6DB65B0-AA53-42EC-8A12-BF86979B2D93}" type="pres">
      <dgm:prSet presAssocID="{A61B45CF-9B70-4235-B9D6-EACA06BE4455}" presName="sibTrans" presStyleCnt="0"/>
      <dgm:spPr/>
    </dgm:pt>
    <dgm:pt modelId="{0E6D93EE-4AD8-46CC-85B7-69AD0663BE8C}" type="pres">
      <dgm:prSet presAssocID="{69EAF06C-BE86-4F85-9DE5-A13C2A1F4959}" presName="composite" presStyleCnt="0"/>
      <dgm:spPr/>
    </dgm:pt>
    <dgm:pt modelId="{841BFD7C-1D04-4BF7-856C-F547BEED09DB}" type="pres">
      <dgm:prSet presAssocID="{69EAF06C-BE86-4F85-9DE5-A13C2A1F4959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56E8030A-9115-4DB7-840C-155DF5C676B0}" type="presOf" srcId="{5603C98F-D8E1-4D82-8BB0-764A0C120D51}" destId="{A115384D-CDBB-47C4-B6C5-98B117380719}" srcOrd="0" destOrd="0" presId="urn:microsoft.com/office/officeart/2005/8/layout/StepDownProcess"/>
    <dgm:cxn modelId="{A686CD60-56AC-4448-93E4-A5F813BB3BFE}" type="presOf" srcId="{06D3B0B7-720B-4EE2-BA9C-CBE9CAAAE268}" destId="{49B24DC2-14B6-4DB8-92BC-D8704FDBF7CC}" srcOrd="0" destOrd="0" presId="urn:microsoft.com/office/officeart/2005/8/layout/StepDownProcess"/>
    <dgm:cxn modelId="{D2FA8549-EEEA-49AB-81AF-BEE1275A8F90}" type="presOf" srcId="{983D2CA7-C96F-42FD-8DF4-0C7527943264}" destId="{860F2A6F-C1A0-4305-88F0-FFD0133B4539}" srcOrd="0" destOrd="0" presId="urn:microsoft.com/office/officeart/2005/8/layout/StepDownProcess"/>
    <dgm:cxn modelId="{4799394D-CB59-4C89-B59F-4E7533B134DE}" srcId="{905C2869-2568-4729-BB6A-4C0082C91AE8}" destId="{5603C98F-D8E1-4D82-8BB0-764A0C120D51}" srcOrd="0" destOrd="0" parTransId="{B0C8E58A-8A51-4365-A8B6-4CB400810295}" sibTransId="{C7CD9BC7-37CB-48F6-9923-0BB302DC5904}"/>
    <dgm:cxn modelId="{6DA82974-A5FA-48CE-907B-7EA45A2C7CF6}" type="presOf" srcId="{69EAF06C-BE86-4F85-9DE5-A13C2A1F4959}" destId="{841BFD7C-1D04-4BF7-856C-F547BEED09DB}" srcOrd="0" destOrd="0" presId="urn:microsoft.com/office/officeart/2005/8/layout/StepDownProcess"/>
    <dgm:cxn modelId="{1BB0757D-BA8D-4733-BB82-F3CC6D861381}" srcId="{5603C98F-D8E1-4D82-8BB0-764A0C120D51}" destId="{06D3B0B7-720B-4EE2-BA9C-CBE9CAAAE268}" srcOrd="0" destOrd="0" parTransId="{B8FA91D7-9EB1-4DD2-9799-0FD58628A909}" sibTransId="{722156E6-B59E-4858-A9B7-C7DC889122DF}"/>
    <dgm:cxn modelId="{01EB077E-1C56-44A2-9ED8-84AE6A7D52DA}" srcId="{905C2869-2568-4729-BB6A-4C0082C91AE8}" destId="{69EAF06C-BE86-4F85-9DE5-A13C2A1F4959}" srcOrd="3" destOrd="0" parTransId="{D23A1DAF-6E79-4BF8-80AA-619452450959}" sibTransId="{92DE8FBC-B102-410B-A6F4-F5F014687175}"/>
    <dgm:cxn modelId="{6630BFBE-A1D6-49AA-95E5-15A93162A7EE}" srcId="{905C2869-2568-4729-BB6A-4C0082C91AE8}" destId="{15654265-3A70-4B3E-A865-B4814B04A611}" srcOrd="2" destOrd="0" parTransId="{64E1451D-A8B0-4F26-9487-9C9856E61A4E}" sibTransId="{A61B45CF-9B70-4235-B9D6-EACA06BE4455}"/>
    <dgm:cxn modelId="{1404B0C3-68E8-40E4-9B6D-63E8C6ABC730}" srcId="{15654265-3A70-4B3E-A865-B4814B04A611}" destId="{F34964E2-E520-4924-AD5A-8FE3AA889593}" srcOrd="0" destOrd="0" parTransId="{1C7633DD-A79C-4FE8-ADC7-FE85145D6992}" sibTransId="{B94382F0-F360-4846-BCA0-B2775C2FC98C}"/>
    <dgm:cxn modelId="{9BC6A1D1-3CF8-4F4B-A182-7A6B82DFF8C5}" type="presOf" srcId="{15654265-3A70-4B3E-A865-B4814B04A611}" destId="{04F47BD5-ABEF-4617-AFE8-4B559D8DEDAE}" srcOrd="0" destOrd="0" presId="urn:microsoft.com/office/officeart/2005/8/layout/StepDownProcess"/>
    <dgm:cxn modelId="{7A023AE6-2AC9-4230-83D0-9301E4BF8614}" srcId="{983D2CA7-C96F-42FD-8DF4-0C7527943264}" destId="{A0F4E419-E114-4D15-A61A-DEE8707B57ED}" srcOrd="0" destOrd="0" parTransId="{7D51D790-91AE-4C43-BAFF-C82D2EBAB719}" sibTransId="{4CB5C751-CB39-405C-BF9A-6D22E8E3DD25}"/>
    <dgm:cxn modelId="{FBD18EF1-7C02-4E98-914D-0FA9D87757F3}" type="presOf" srcId="{905C2869-2568-4729-BB6A-4C0082C91AE8}" destId="{B6FBC319-43FC-4361-83CC-0F961F26529F}" srcOrd="0" destOrd="0" presId="urn:microsoft.com/office/officeart/2005/8/layout/StepDownProcess"/>
    <dgm:cxn modelId="{B32B18F4-4C92-418A-BBA5-226E9269498C}" srcId="{905C2869-2568-4729-BB6A-4C0082C91AE8}" destId="{983D2CA7-C96F-42FD-8DF4-0C7527943264}" srcOrd="1" destOrd="0" parTransId="{02B9D562-BF05-4D56-B3D4-413729E98683}" sibTransId="{6D8351E0-F1D1-4D37-941D-361FCC6704E5}"/>
    <dgm:cxn modelId="{A6E646F7-9889-4C4B-BAF8-18632A1AC485}" type="presOf" srcId="{A0F4E419-E114-4D15-A61A-DEE8707B57ED}" destId="{2DF2D0C3-68A2-4429-AD61-824A846215CF}" srcOrd="0" destOrd="0" presId="urn:microsoft.com/office/officeart/2005/8/layout/StepDownProcess"/>
    <dgm:cxn modelId="{02C841FD-C0FD-4A6D-8CAD-BE4368A0C3C5}" type="presOf" srcId="{F34964E2-E520-4924-AD5A-8FE3AA889593}" destId="{171B3361-475D-40F1-BC0E-6B0ABA1B36E1}" srcOrd="0" destOrd="0" presId="urn:microsoft.com/office/officeart/2005/8/layout/StepDownProcess"/>
    <dgm:cxn modelId="{0C06B50D-9046-4B05-835F-2FB942FD1D61}" type="presParOf" srcId="{B6FBC319-43FC-4361-83CC-0F961F26529F}" destId="{6DEA0B8E-D770-4EA0-A602-83E245EDAB78}" srcOrd="0" destOrd="0" presId="urn:microsoft.com/office/officeart/2005/8/layout/StepDownProcess"/>
    <dgm:cxn modelId="{371CFED5-08EC-463C-A481-07B909182088}" type="presParOf" srcId="{6DEA0B8E-D770-4EA0-A602-83E245EDAB78}" destId="{1781DED0-AFAE-44C1-B5B4-3235D1FBEB3C}" srcOrd="0" destOrd="0" presId="urn:microsoft.com/office/officeart/2005/8/layout/StepDownProcess"/>
    <dgm:cxn modelId="{328C4707-4860-4695-A08E-EDB132F9A947}" type="presParOf" srcId="{6DEA0B8E-D770-4EA0-A602-83E245EDAB78}" destId="{A115384D-CDBB-47C4-B6C5-98B117380719}" srcOrd="1" destOrd="0" presId="urn:microsoft.com/office/officeart/2005/8/layout/StepDownProcess"/>
    <dgm:cxn modelId="{50F8034B-EC8B-4A08-984D-82CFBE6D8729}" type="presParOf" srcId="{6DEA0B8E-D770-4EA0-A602-83E245EDAB78}" destId="{49B24DC2-14B6-4DB8-92BC-D8704FDBF7CC}" srcOrd="2" destOrd="0" presId="urn:microsoft.com/office/officeart/2005/8/layout/StepDownProcess"/>
    <dgm:cxn modelId="{E97082B2-62F5-4992-9009-6DC820C53413}" type="presParOf" srcId="{B6FBC319-43FC-4361-83CC-0F961F26529F}" destId="{FA31F837-7DC4-4786-B138-FB3D4B07BCCC}" srcOrd="1" destOrd="0" presId="urn:microsoft.com/office/officeart/2005/8/layout/StepDownProcess"/>
    <dgm:cxn modelId="{BCA67B02-E33E-4E30-A314-ED64AFBEDD0A}" type="presParOf" srcId="{B6FBC319-43FC-4361-83CC-0F961F26529F}" destId="{B98649BA-4447-4611-87D7-0EFE7AA03F15}" srcOrd="2" destOrd="0" presId="urn:microsoft.com/office/officeart/2005/8/layout/StepDownProcess"/>
    <dgm:cxn modelId="{82AD7F8C-A9AE-4AC6-BCA2-23198453E2D1}" type="presParOf" srcId="{B98649BA-4447-4611-87D7-0EFE7AA03F15}" destId="{CE259485-EAC5-49F5-8EF2-E163551692F6}" srcOrd="0" destOrd="0" presId="urn:microsoft.com/office/officeart/2005/8/layout/StepDownProcess"/>
    <dgm:cxn modelId="{BFBCFD98-3196-4A3C-A4D5-CBD67517F901}" type="presParOf" srcId="{B98649BA-4447-4611-87D7-0EFE7AA03F15}" destId="{860F2A6F-C1A0-4305-88F0-FFD0133B4539}" srcOrd="1" destOrd="0" presId="urn:microsoft.com/office/officeart/2005/8/layout/StepDownProcess"/>
    <dgm:cxn modelId="{D767E83A-6C3B-46B1-A854-7E7EDFA76CDF}" type="presParOf" srcId="{B98649BA-4447-4611-87D7-0EFE7AA03F15}" destId="{2DF2D0C3-68A2-4429-AD61-824A846215CF}" srcOrd="2" destOrd="0" presId="urn:microsoft.com/office/officeart/2005/8/layout/StepDownProcess"/>
    <dgm:cxn modelId="{C978ABC6-E335-4853-A334-3C235CED826A}" type="presParOf" srcId="{B6FBC319-43FC-4361-83CC-0F961F26529F}" destId="{C5775F2B-1535-4067-AE9F-A7F89F54DF2F}" srcOrd="3" destOrd="0" presId="urn:microsoft.com/office/officeart/2005/8/layout/StepDownProcess"/>
    <dgm:cxn modelId="{7E696CB6-EF42-4D17-B905-AC5265BFA6FD}" type="presParOf" srcId="{B6FBC319-43FC-4361-83CC-0F961F26529F}" destId="{F023492B-8826-426E-A42F-92910FAD7A21}" srcOrd="4" destOrd="0" presId="urn:microsoft.com/office/officeart/2005/8/layout/StepDownProcess"/>
    <dgm:cxn modelId="{3C4B8A9D-54F2-4AD8-B59D-E41B8EC1DD3B}" type="presParOf" srcId="{F023492B-8826-426E-A42F-92910FAD7A21}" destId="{E6A9A942-6963-4C86-A188-BB8A3F5CD149}" srcOrd="0" destOrd="0" presId="urn:microsoft.com/office/officeart/2005/8/layout/StepDownProcess"/>
    <dgm:cxn modelId="{78C7509F-65C7-4AA6-90C8-A108B4AC1226}" type="presParOf" srcId="{F023492B-8826-426E-A42F-92910FAD7A21}" destId="{04F47BD5-ABEF-4617-AFE8-4B559D8DEDAE}" srcOrd="1" destOrd="0" presId="urn:microsoft.com/office/officeart/2005/8/layout/StepDownProcess"/>
    <dgm:cxn modelId="{6DF33E47-92F9-4093-94C5-F63384A17DE9}" type="presParOf" srcId="{F023492B-8826-426E-A42F-92910FAD7A21}" destId="{171B3361-475D-40F1-BC0E-6B0ABA1B36E1}" srcOrd="2" destOrd="0" presId="urn:microsoft.com/office/officeart/2005/8/layout/StepDownProcess"/>
    <dgm:cxn modelId="{D7588F13-546B-43AE-B1F6-1965CE65F2B2}" type="presParOf" srcId="{B6FBC319-43FC-4361-83CC-0F961F26529F}" destId="{B6DB65B0-AA53-42EC-8A12-BF86979B2D93}" srcOrd="5" destOrd="0" presId="urn:microsoft.com/office/officeart/2005/8/layout/StepDownProcess"/>
    <dgm:cxn modelId="{BA56B2E9-35E8-42FC-8F64-717A04349178}" type="presParOf" srcId="{B6FBC319-43FC-4361-83CC-0F961F26529F}" destId="{0E6D93EE-4AD8-46CC-85B7-69AD0663BE8C}" srcOrd="6" destOrd="0" presId="urn:microsoft.com/office/officeart/2005/8/layout/StepDownProcess"/>
    <dgm:cxn modelId="{D0346DF0-CD50-4156-91E3-E5122849DFBF}" type="presParOf" srcId="{0E6D93EE-4AD8-46CC-85B7-69AD0663BE8C}" destId="{841BFD7C-1D04-4BF7-856C-F547BEED09D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3022F-32D0-44AE-8F80-D6275B3514E8}">
      <dsp:nvSpPr>
        <dsp:cNvPr id="0" name=""/>
        <dsp:cNvSpPr/>
      </dsp:nvSpPr>
      <dsp:spPr>
        <a:xfrm>
          <a:off x="8655091" y="1974694"/>
          <a:ext cx="244452" cy="749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653"/>
              </a:lnTo>
              <a:lnTo>
                <a:pt x="244452" y="7496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077F51-1F99-4385-A106-00E55AB1D6DB}">
      <dsp:nvSpPr>
        <dsp:cNvPr id="0" name=""/>
        <dsp:cNvSpPr/>
      </dsp:nvSpPr>
      <dsp:spPr>
        <a:xfrm>
          <a:off x="5346283" y="814840"/>
          <a:ext cx="3960681" cy="345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895"/>
              </a:lnTo>
              <a:lnTo>
                <a:pt x="3960681" y="173895"/>
              </a:lnTo>
              <a:lnTo>
                <a:pt x="3960681" y="3450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BF312-42DA-4820-8521-616D2D8E26DE}">
      <dsp:nvSpPr>
        <dsp:cNvPr id="0" name=""/>
        <dsp:cNvSpPr/>
      </dsp:nvSpPr>
      <dsp:spPr>
        <a:xfrm>
          <a:off x="6683176" y="1974694"/>
          <a:ext cx="244452" cy="749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653"/>
              </a:lnTo>
              <a:lnTo>
                <a:pt x="244452" y="7496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707563-51A5-4B17-87B4-D71EBB544431}">
      <dsp:nvSpPr>
        <dsp:cNvPr id="0" name=""/>
        <dsp:cNvSpPr/>
      </dsp:nvSpPr>
      <dsp:spPr>
        <a:xfrm>
          <a:off x="5346283" y="814840"/>
          <a:ext cx="1988765" cy="345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895"/>
              </a:lnTo>
              <a:lnTo>
                <a:pt x="1988765" y="173895"/>
              </a:lnTo>
              <a:lnTo>
                <a:pt x="1988765" y="3450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7370BF-CE67-4C0E-ABF5-F8D9E3CC76BF}">
      <dsp:nvSpPr>
        <dsp:cNvPr id="0" name=""/>
        <dsp:cNvSpPr/>
      </dsp:nvSpPr>
      <dsp:spPr>
        <a:xfrm>
          <a:off x="4751889" y="1978173"/>
          <a:ext cx="203824" cy="3060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0322"/>
              </a:lnTo>
              <a:lnTo>
                <a:pt x="203824" y="30603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27629-47F5-4494-AB8E-40D585ED79C5}">
      <dsp:nvSpPr>
        <dsp:cNvPr id="0" name=""/>
        <dsp:cNvSpPr/>
      </dsp:nvSpPr>
      <dsp:spPr>
        <a:xfrm>
          <a:off x="4751889" y="1978173"/>
          <a:ext cx="203824" cy="1903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248"/>
              </a:lnTo>
              <a:lnTo>
                <a:pt x="203824" y="19032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17174-98E9-4101-8BE7-3103463BD59D}">
      <dsp:nvSpPr>
        <dsp:cNvPr id="0" name=""/>
        <dsp:cNvSpPr/>
      </dsp:nvSpPr>
      <dsp:spPr>
        <a:xfrm>
          <a:off x="4751889" y="1978173"/>
          <a:ext cx="203824" cy="746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174"/>
              </a:lnTo>
              <a:lnTo>
                <a:pt x="203824" y="746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197555-C7BE-4CF5-BFA8-F4870888F925}">
      <dsp:nvSpPr>
        <dsp:cNvPr id="0" name=""/>
        <dsp:cNvSpPr/>
      </dsp:nvSpPr>
      <dsp:spPr>
        <a:xfrm>
          <a:off x="5300563" y="814840"/>
          <a:ext cx="91440" cy="3484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375"/>
              </a:lnTo>
              <a:lnTo>
                <a:pt x="103198" y="177375"/>
              </a:lnTo>
              <a:lnTo>
                <a:pt x="103198" y="348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392BF-99B0-4D06-A0B4-F9DDFC1A2418}">
      <dsp:nvSpPr>
        <dsp:cNvPr id="0" name=""/>
        <dsp:cNvSpPr/>
      </dsp:nvSpPr>
      <dsp:spPr>
        <a:xfrm>
          <a:off x="2739346" y="1974694"/>
          <a:ext cx="244452" cy="4220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20876"/>
              </a:lnTo>
              <a:lnTo>
                <a:pt x="244452" y="42208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C7B20-3FDF-4447-95AA-E9039566EB6A}">
      <dsp:nvSpPr>
        <dsp:cNvPr id="0" name=""/>
        <dsp:cNvSpPr/>
      </dsp:nvSpPr>
      <dsp:spPr>
        <a:xfrm>
          <a:off x="2739346" y="1974694"/>
          <a:ext cx="244452" cy="3063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3801"/>
              </a:lnTo>
              <a:lnTo>
                <a:pt x="244452" y="30638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01E8F-1377-41AC-B087-89957DBDD538}">
      <dsp:nvSpPr>
        <dsp:cNvPr id="0" name=""/>
        <dsp:cNvSpPr/>
      </dsp:nvSpPr>
      <dsp:spPr>
        <a:xfrm>
          <a:off x="2739346" y="1974694"/>
          <a:ext cx="244452" cy="1906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6727"/>
              </a:lnTo>
              <a:lnTo>
                <a:pt x="244452" y="19067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05E0F-FC5B-4A33-BB3F-7DC526E05B12}">
      <dsp:nvSpPr>
        <dsp:cNvPr id="0" name=""/>
        <dsp:cNvSpPr/>
      </dsp:nvSpPr>
      <dsp:spPr>
        <a:xfrm>
          <a:off x="2739346" y="1974694"/>
          <a:ext cx="244452" cy="749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653"/>
              </a:lnTo>
              <a:lnTo>
                <a:pt x="244452" y="7496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4E4655-FB38-4E73-86EC-718ED7F93E96}">
      <dsp:nvSpPr>
        <dsp:cNvPr id="0" name=""/>
        <dsp:cNvSpPr/>
      </dsp:nvSpPr>
      <dsp:spPr>
        <a:xfrm>
          <a:off x="3391219" y="814840"/>
          <a:ext cx="1955064" cy="345012"/>
        </a:xfrm>
        <a:custGeom>
          <a:avLst/>
          <a:gdLst/>
          <a:ahLst/>
          <a:cxnLst/>
          <a:rect l="0" t="0" r="0" b="0"/>
          <a:pathLst>
            <a:path>
              <a:moveTo>
                <a:pt x="1955064" y="0"/>
              </a:moveTo>
              <a:lnTo>
                <a:pt x="1955064" y="173895"/>
              </a:lnTo>
              <a:lnTo>
                <a:pt x="0" y="173895"/>
              </a:lnTo>
              <a:lnTo>
                <a:pt x="0" y="3450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40DD9-A78E-43C3-8382-41C829E87121}">
      <dsp:nvSpPr>
        <dsp:cNvPr id="0" name=""/>
        <dsp:cNvSpPr/>
      </dsp:nvSpPr>
      <dsp:spPr>
        <a:xfrm>
          <a:off x="767431" y="1974694"/>
          <a:ext cx="244452" cy="3063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3801"/>
              </a:lnTo>
              <a:lnTo>
                <a:pt x="244452" y="30638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ECEAD9-CD87-45AB-A554-CEB2DF18B5EB}">
      <dsp:nvSpPr>
        <dsp:cNvPr id="0" name=""/>
        <dsp:cNvSpPr/>
      </dsp:nvSpPr>
      <dsp:spPr>
        <a:xfrm>
          <a:off x="767431" y="1974694"/>
          <a:ext cx="244452" cy="1906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6727"/>
              </a:lnTo>
              <a:lnTo>
                <a:pt x="244452" y="19067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B2952-F375-41E6-85BC-2EA5DC9501FC}">
      <dsp:nvSpPr>
        <dsp:cNvPr id="0" name=""/>
        <dsp:cNvSpPr/>
      </dsp:nvSpPr>
      <dsp:spPr>
        <a:xfrm>
          <a:off x="767431" y="1974694"/>
          <a:ext cx="244452" cy="749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653"/>
              </a:lnTo>
              <a:lnTo>
                <a:pt x="244452" y="7496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763EE-F67F-462A-9F61-8019DE85CC30}">
      <dsp:nvSpPr>
        <dsp:cNvPr id="0" name=""/>
        <dsp:cNvSpPr/>
      </dsp:nvSpPr>
      <dsp:spPr>
        <a:xfrm>
          <a:off x="1419304" y="814840"/>
          <a:ext cx="3926979" cy="345012"/>
        </a:xfrm>
        <a:custGeom>
          <a:avLst/>
          <a:gdLst/>
          <a:ahLst/>
          <a:cxnLst/>
          <a:rect l="0" t="0" r="0" b="0"/>
          <a:pathLst>
            <a:path>
              <a:moveTo>
                <a:pt x="3926979" y="0"/>
              </a:moveTo>
              <a:lnTo>
                <a:pt x="3926979" y="173895"/>
              </a:lnTo>
              <a:lnTo>
                <a:pt x="0" y="173895"/>
              </a:lnTo>
              <a:lnTo>
                <a:pt x="0" y="3450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697127-5696-4E1B-AD6C-328440C91D57}">
      <dsp:nvSpPr>
        <dsp:cNvPr id="0" name=""/>
        <dsp:cNvSpPr/>
      </dsp:nvSpPr>
      <dsp:spPr>
        <a:xfrm>
          <a:off x="4531442" y="0"/>
          <a:ext cx="1629681" cy="814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600" kern="1200" dirty="0"/>
        </a:p>
      </dsp:txBody>
      <dsp:txXfrm>
        <a:off x="4531442" y="0"/>
        <a:ext cx="1629681" cy="814840"/>
      </dsp:txXfrm>
    </dsp:sp>
    <dsp:sp modelId="{2F6F5DED-A72A-4AE2-ADE7-B595FBF2C7E9}">
      <dsp:nvSpPr>
        <dsp:cNvPr id="0" name=""/>
        <dsp:cNvSpPr/>
      </dsp:nvSpPr>
      <dsp:spPr>
        <a:xfrm>
          <a:off x="604463" y="1159853"/>
          <a:ext cx="1629681" cy="814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/>
            <a:t>مسار الروبوت والذكاء الصناعي</a:t>
          </a:r>
        </a:p>
      </dsp:txBody>
      <dsp:txXfrm>
        <a:off x="604463" y="1159853"/>
        <a:ext cx="1629681" cy="814840"/>
      </dsp:txXfrm>
    </dsp:sp>
    <dsp:sp modelId="{0C30ECF2-2CA8-4793-B2D3-938C34C714E2}">
      <dsp:nvSpPr>
        <dsp:cNvPr id="0" name=""/>
        <dsp:cNvSpPr/>
      </dsp:nvSpPr>
      <dsp:spPr>
        <a:xfrm>
          <a:off x="1011883" y="2316927"/>
          <a:ext cx="1629681" cy="814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/>
            <a:t>مرام</a:t>
          </a:r>
        </a:p>
      </dsp:txBody>
      <dsp:txXfrm>
        <a:off x="1011883" y="2316927"/>
        <a:ext cx="1629681" cy="814840"/>
      </dsp:txXfrm>
    </dsp:sp>
    <dsp:sp modelId="{0687B279-B853-426F-88EC-3EB3ED890D80}">
      <dsp:nvSpPr>
        <dsp:cNvPr id="0" name=""/>
        <dsp:cNvSpPr/>
      </dsp:nvSpPr>
      <dsp:spPr>
        <a:xfrm>
          <a:off x="1011883" y="3474001"/>
          <a:ext cx="1629681" cy="814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/>
            <a:t>نوف</a:t>
          </a:r>
        </a:p>
      </dsp:txBody>
      <dsp:txXfrm>
        <a:off x="1011883" y="3474001"/>
        <a:ext cx="1629681" cy="814840"/>
      </dsp:txXfrm>
    </dsp:sp>
    <dsp:sp modelId="{0B606169-0AA1-467D-978A-54D6566E60E3}">
      <dsp:nvSpPr>
        <dsp:cNvPr id="0" name=""/>
        <dsp:cNvSpPr/>
      </dsp:nvSpPr>
      <dsp:spPr>
        <a:xfrm>
          <a:off x="1011883" y="4631075"/>
          <a:ext cx="1629681" cy="814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/>
            <a:t>جمانة</a:t>
          </a:r>
        </a:p>
      </dsp:txBody>
      <dsp:txXfrm>
        <a:off x="1011883" y="4631075"/>
        <a:ext cx="1629681" cy="814840"/>
      </dsp:txXfrm>
    </dsp:sp>
    <dsp:sp modelId="{3D613BB2-0E15-4A5B-91D4-E8EB2AE43E54}">
      <dsp:nvSpPr>
        <dsp:cNvPr id="0" name=""/>
        <dsp:cNvSpPr/>
      </dsp:nvSpPr>
      <dsp:spPr>
        <a:xfrm>
          <a:off x="2576378" y="1159853"/>
          <a:ext cx="1629681" cy="814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/>
            <a:t>مسار البرمجيات وانترنت الاشياء</a:t>
          </a:r>
        </a:p>
      </dsp:txBody>
      <dsp:txXfrm>
        <a:off x="2576378" y="1159853"/>
        <a:ext cx="1629681" cy="814840"/>
      </dsp:txXfrm>
    </dsp:sp>
    <dsp:sp modelId="{14AD348A-B13F-4092-BB09-9C4392567A0D}">
      <dsp:nvSpPr>
        <dsp:cNvPr id="0" name=""/>
        <dsp:cNvSpPr/>
      </dsp:nvSpPr>
      <dsp:spPr>
        <a:xfrm>
          <a:off x="2983798" y="2316927"/>
          <a:ext cx="1629681" cy="814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/>
            <a:t>لينا</a:t>
          </a:r>
        </a:p>
      </dsp:txBody>
      <dsp:txXfrm>
        <a:off x="2983798" y="2316927"/>
        <a:ext cx="1629681" cy="814840"/>
      </dsp:txXfrm>
    </dsp:sp>
    <dsp:sp modelId="{4AB5EEF5-48EF-44B5-99E3-25A3413414C1}">
      <dsp:nvSpPr>
        <dsp:cNvPr id="0" name=""/>
        <dsp:cNvSpPr/>
      </dsp:nvSpPr>
      <dsp:spPr>
        <a:xfrm>
          <a:off x="2983798" y="3474001"/>
          <a:ext cx="1629681" cy="814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/>
            <a:t>مها تركي </a:t>
          </a:r>
        </a:p>
      </dsp:txBody>
      <dsp:txXfrm>
        <a:off x="2983798" y="3474001"/>
        <a:ext cx="1629681" cy="814840"/>
      </dsp:txXfrm>
    </dsp:sp>
    <dsp:sp modelId="{2BF7AAF9-CE74-4B23-BE62-C43C47E258C5}">
      <dsp:nvSpPr>
        <dsp:cNvPr id="0" name=""/>
        <dsp:cNvSpPr/>
      </dsp:nvSpPr>
      <dsp:spPr>
        <a:xfrm>
          <a:off x="2983798" y="4631075"/>
          <a:ext cx="1629681" cy="814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/>
            <a:t>هديل </a:t>
          </a:r>
        </a:p>
      </dsp:txBody>
      <dsp:txXfrm>
        <a:off x="2983798" y="4631075"/>
        <a:ext cx="1629681" cy="814840"/>
      </dsp:txXfrm>
    </dsp:sp>
    <dsp:sp modelId="{5E40E5AD-2E24-4937-AAFC-8C6EA60BCE97}">
      <dsp:nvSpPr>
        <dsp:cNvPr id="0" name=""/>
        <dsp:cNvSpPr/>
      </dsp:nvSpPr>
      <dsp:spPr>
        <a:xfrm>
          <a:off x="2983798" y="5788149"/>
          <a:ext cx="1629681" cy="814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/>
            <a:t>خلود</a:t>
          </a:r>
        </a:p>
      </dsp:txBody>
      <dsp:txXfrm>
        <a:off x="2983798" y="5788149"/>
        <a:ext cx="1629681" cy="814840"/>
      </dsp:txXfrm>
    </dsp:sp>
    <dsp:sp modelId="{750D79D9-20CA-41C7-8251-6202190EEFCD}">
      <dsp:nvSpPr>
        <dsp:cNvPr id="0" name=""/>
        <dsp:cNvSpPr/>
      </dsp:nvSpPr>
      <dsp:spPr>
        <a:xfrm>
          <a:off x="4588921" y="1163332"/>
          <a:ext cx="1629681" cy="814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b="0" i="0" kern="1200" dirty="0"/>
            <a:t>مسار الإلكترونيات والقوى الكهربائية</a:t>
          </a:r>
          <a:endParaRPr lang="ar-SA" sz="2000" kern="1200" dirty="0"/>
        </a:p>
      </dsp:txBody>
      <dsp:txXfrm>
        <a:off x="4588921" y="1163332"/>
        <a:ext cx="1629681" cy="814840"/>
      </dsp:txXfrm>
    </dsp:sp>
    <dsp:sp modelId="{552B6F5C-787B-402E-B08B-1ADDCB3DFCA7}">
      <dsp:nvSpPr>
        <dsp:cNvPr id="0" name=""/>
        <dsp:cNvSpPr/>
      </dsp:nvSpPr>
      <dsp:spPr>
        <a:xfrm>
          <a:off x="4955713" y="2316927"/>
          <a:ext cx="1629681" cy="814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/>
            <a:t>ربى</a:t>
          </a:r>
        </a:p>
      </dsp:txBody>
      <dsp:txXfrm>
        <a:off x="4955713" y="2316927"/>
        <a:ext cx="1629681" cy="814840"/>
      </dsp:txXfrm>
    </dsp:sp>
    <dsp:sp modelId="{768EB877-20DB-4600-94CA-6BF0CBEDF066}">
      <dsp:nvSpPr>
        <dsp:cNvPr id="0" name=""/>
        <dsp:cNvSpPr/>
      </dsp:nvSpPr>
      <dsp:spPr>
        <a:xfrm>
          <a:off x="4955713" y="3474001"/>
          <a:ext cx="1629681" cy="814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/>
            <a:t>إبراهيم</a:t>
          </a:r>
        </a:p>
      </dsp:txBody>
      <dsp:txXfrm>
        <a:off x="4955713" y="3474001"/>
        <a:ext cx="1629681" cy="814840"/>
      </dsp:txXfrm>
    </dsp:sp>
    <dsp:sp modelId="{C3495EA1-4BE5-4A31-B2E8-9ACDF2006C98}">
      <dsp:nvSpPr>
        <dsp:cNvPr id="0" name=""/>
        <dsp:cNvSpPr/>
      </dsp:nvSpPr>
      <dsp:spPr>
        <a:xfrm>
          <a:off x="4955713" y="4631075"/>
          <a:ext cx="1629681" cy="814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/>
            <a:t>رنيم </a:t>
          </a:r>
        </a:p>
      </dsp:txBody>
      <dsp:txXfrm>
        <a:off x="4955713" y="4631075"/>
        <a:ext cx="1629681" cy="814840"/>
      </dsp:txXfrm>
    </dsp:sp>
    <dsp:sp modelId="{DEF8BA6D-C18A-4285-95F0-DC6000E89B3A}">
      <dsp:nvSpPr>
        <dsp:cNvPr id="0" name=""/>
        <dsp:cNvSpPr/>
      </dsp:nvSpPr>
      <dsp:spPr>
        <a:xfrm>
          <a:off x="6520208" y="1159853"/>
          <a:ext cx="1629681" cy="814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/>
            <a:t>مسار الهندسة </a:t>
          </a:r>
          <a:r>
            <a:rPr lang="ar-SA" sz="2000" b="0" i="0" kern="1200" dirty="0"/>
            <a:t>الميكانيكية</a:t>
          </a:r>
          <a:endParaRPr lang="ar-SA" sz="2000" kern="1200" dirty="0"/>
        </a:p>
      </dsp:txBody>
      <dsp:txXfrm>
        <a:off x="6520208" y="1159853"/>
        <a:ext cx="1629681" cy="814840"/>
      </dsp:txXfrm>
    </dsp:sp>
    <dsp:sp modelId="{7540307C-5D06-4952-9A74-8EE5100A5198}">
      <dsp:nvSpPr>
        <dsp:cNvPr id="0" name=""/>
        <dsp:cNvSpPr/>
      </dsp:nvSpPr>
      <dsp:spPr>
        <a:xfrm>
          <a:off x="6927629" y="2316927"/>
          <a:ext cx="1629681" cy="814840"/>
        </a:xfrm>
        <a:prstGeom prst="rect">
          <a:avLst/>
        </a:prstGeom>
        <a:solidFill>
          <a:srgbClr val="7698D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/>
            <a:t>محمد </a:t>
          </a:r>
        </a:p>
      </dsp:txBody>
      <dsp:txXfrm>
        <a:off x="6927629" y="2316927"/>
        <a:ext cx="1629681" cy="814840"/>
      </dsp:txXfrm>
    </dsp:sp>
    <dsp:sp modelId="{18CE64F8-6A54-4CDA-A062-42E6D004DDE8}">
      <dsp:nvSpPr>
        <dsp:cNvPr id="0" name=""/>
        <dsp:cNvSpPr/>
      </dsp:nvSpPr>
      <dsp:spPr>
        <a:xfrm>
          <a:off x="8492123" y="1159853"/>
          <a:ext cx="1629681" cy="814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ar-SA" sz="2000" kern="1200" dirty="0"/>
            <a:t>مسار الهندسة الصناعية وهندسة النظم </a:t>
          </a:r>
        </a:p>
      </dsp:txBody>
      <dsp:txXfrm>
        <a:off x="8492123" y="1159853"/>
        <a:ext cx="1629681" cy="814840"/>
      </dsp:txXfrm>
    </dsp:sp>
    <dsp:sp modelId="{F93E03B7-0D24-4E73-A46D-A624537C1107}">
      <dsp:nvSpPr>
        <dsp:cNvPr id="0" name=""/>
        <dsp:cNvSpPr/>
      </dsp:nvSpPr>
      <dsp:spPr>
        <a:xfrm>
          <a:off x="8899544" y="2316927"/>
          <a:ext cx="1629681" cy="814840"/>
        </a:xfrm>
        <a:prstGeom prst="rect">
          <a:avLst/>
        </a:prstGeom>
        <a:solidFill>
          <a:srgbClr val="7698D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/>
            <a:t>مها عسيري</a:t>
          </a:r>
        </a:p>
      </dsp:txBody>
      <dsp:txXfrm>
        <a:off x="8899544" y="2316927"/>
        <a:ext cx="1629681" cy="814840"/>
      </dsp:txXfrm>
    </dsp:sp>
    <dsp:sp modelId="{FDB6AE78-8C82-4066-B9B2-33ABF19897CD}">
      <dsp:nvSpPr>
        <dsp:cNvPr id="0" name=""/>
        <dsp:cNvSpPr/>
      </dsp:nvSpPr>
      <dsp:spPr>
        <a:xfrm>
          <a:off x="2883182" y="0"/>
          <a:ext cx="5440367" cy="814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Restaurant Robot. </a:t>
          </a:r>
          <a:endParaRPr lang="ar-SA" sz="1600" kern="1200" dirty="0"/>
        </a:p>
      </dsp:txBody>
      <dsp:txXfrm>
        <a:off x="2883182" y="0"/>
        <a:ext cx="5440367" cy="814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F929E-B289-46AA-A676-F4DAFFE8BFBB}">
      <dsp:nvSpPr>
        <dsp:cNvPr id="0" name=""/>
        <dsp:cNvSpPr/>
      </dsp:nvSpPr>
      <dsp:spPr>
        <a:xfrm>
          <a:off x="4758665" y="-89437"/>
          <a:ext cx="1473736" cy="9369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000" b="1" kern="1200" dirty="0"/>
            <a:t>اجتماع أعضاء الفريق لإعداد الشكل والمهام </a:t>
          </a:r>
          <a:r>
            <a:rPr lang="ar-SA" sz="1000" b="1" kern="1200" dirty="0" err="1"/>
            <a:t>المدئيه</a:t>
          </a:r>
          <a:endParaRPr lang="ar-SA" sz="1000" b="1" kern="1200" dirty="0"/>
        </a:p>
      </dsp:txBody>
      <dsp:txXfrm>
        <a:off x="4804403" y="-43699"/>
        <a:ext cx="1382260" cy="845467"/>
      </dsp:txXfrm>
    </dsp:sp>
    <dsp:sp modelId="{82CADACB-69FA-461B-B6C9-ABD9A6B47C0E}">
      <dsp:nvSpPr>
        <dsp:cNvPr id="0" name=""/>
        <dsp:cNvSpPr/>
      </dsp:nvSpPr>
      <dsp:spPr>
        <a:xfrm>
          <a:off x="4326037" y="485879"/>
          <a:ext cx="4733253" cy="4733253"/>
        </a:xfrm>
        <a:custGeom>
          <a:avLst/>
          <a:gdLst/>
          <a:ahLst/>
          <a:cxnLst/>
          <a:rect l="0" t="0" r="0" b="0"/>
          <a:pathLst>
            <a:path>
              <a:moveTo>
                <a:pt x="2022345" y="25175"/>
              </a:moveTo>
              <a:arcTo wR="2366626" hR="2366626" stAng="15698118" swAng="51515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FA252-11B3-4C86-9EFF-B35E7680B9EE}">
      <dsp:nvSpPr>
        <dsp:cNvPr id="0" name=""/>
        <dsp:cNvSpPr/>
      </dsp:nvSpPr>
      <dsp:spPr>
        <a:xfrm>
          <a:off x="6586007" y="489278"/>
          <a:ext cx="1496494" cy="8489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000" b="1" kern="1200" dirty="0"/>
            <a:t>تحليل وتصميم الهيكل والأذرع الآلية وآلية تسليم الطعام .</a:t>
          </a:r>
        </a:p>
      </dsp:txBody>
      <dsp:txXfrm>
        <a:off x="6627450" y="530721"/>
        <a:ext cx="1413608" cy="766076"/>
      </dsp:txXfrm>
    </dsp:sp>
    <dsp:sp modelId="{00BF2346-FAEE-45A9-B57B-FD615BEE414D}">
      <dsp:nvSpPr>
        <dsp:cNvPr id="0" name=""/>
        <dsp:cNvSpPr/>
      </dsp:nvSpPr>
      <dsp:spPr>
        <a:xfrm>
          <a:off x="2992970" y="-1581451"/>
          <a:ext cx="4733253" cy="4733253"/>
        </a:xfrm>
        <a:custGeom>
          <a:avLst/>
          <a:gdLst/>
          <a:ahLst/>
          <a:cxnLst/>
          <a:rect l="0" t="0" r="0" b="0"/>
          <a:pathLst>
            <a:path>
              <a:moveTo>
                <a:pt x="4646983" y="2999793"/>
              </a:moveTo>
              <a:arcTo wR="2366626" hR="2366626" stAng="931074" swAng="36135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315D8D-DBF6-4817-B043-D4B93917BD1E}">
      <dsp:nvSpPr>
        <dsp:cNvPr id="0" name=""/>
        <dsp:cNvSpPr/>
      </dsp:nvSpPr>
      <dsp:spPr>
        <a:xfrm>
          <a:off x="6751852" y="1730522"/>
          <a:ext cx="1780610" cy="5676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000" b="1" kern="1200" dirty="0"/>
            <a:t>اجتماع عرض نتائج عمل الميكانيكا </a:t>
          </a:r>
        </a:p>
      </dsp:txBody>
      <dsp:txXfrm>
        <a:off x="6779561" y="1758231"/>
        <a:ext cx="1725192" cy="512203"/>
      </dsp:txXfrm>
    </dsp:sp>
    <dsp:sp modelId="{16DD8709-077E-4E78-9DC1-B936DDD0AE5F}">
      <dsp:nvSpPr>
        <dsp:cNvPr id="0" name=""/>
        <dsp:cNvSpPr/>
      </dsp:nvSpPr>
      <dsp:spPr>
        <a:xfrm>
          <a:off x="3024734" y="379034"/>
          <a:ext cx="4733253" cy="4733253"/>
        </a:xfrm>
        <a:custGeom>
          <a:avLst/>
          <a:gdLst/>
          <a:ahLst/>
          <a:cxnLst/>
          <a:rect l="0" t="0" r="0" b="0"/>
          <a:pathLst>
            <a:path>
              <a:moveTo>
                <a:pt x="4717729" y="2095999"/>
              </a:moveTo>
              <a:arcTo wR="2366626" hR="2366626" stAng="21206026" swAng="78794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7C98B-E35D-4DAA-A621-52501BFC248D}">
      <dsp:nvSpPr>
        <dsp:cNvPr id="0" name=""/>
        <dsp:cNvSpPr/>
      </dsp:nvSpPr>
      <dsp:spPr>
        <a:xfrm>
          <a:off x="6708901" y="3193178"/>
          <a:ext cx="1866513" cy="5676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000" b="1" kern="1200" dirty="0"/>
            <a:t>تحليل وتصميم الدائرة الكهربائية وتحديد المحركات</a:t>
          </a:r>
        </a:p>
      </dsp:txBody>
      <dsp:txXfrm>
        <a:off x="6736610" y="3220887"/>
        <a:ext cx="1811095" cy="512203"/>
      </dsp:txXfrm>
    </dsp:sp>
    <dsp:sp modelId="{331616C6-F447-4012-B9C6-86637215555C}">
      <dsp:nvSpPr>
        <dsp:cNvPr id="0" name=""/>
        <dsp:cNvSpPr/>
      </dsp:nvSpPr>
      <dsp:spPr>
        <a:xfrm>
          <a:off x="2911639" y="663313"/>
          <a:ext cx="4733253" cy="4733253"/>
        </a:xfrm>
        <a:custGeom>
          <a:avLst/>
          <a:gdLst/>
          <a:ahLst/>
          <a:cxnLst/>
          <a:rect l="0" t="0" r="0" b="0"/>
          <a:pathLst>
            <a:path>
              <a:moveTo>
                <a:pt x="4579366" y="3206096"/>
              </a:moveTo>
              <a:arcTo wR="2366626" hR="2366626" stAng="1246546" swAng="50386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E46671-6045-4307-AD28-E184EC09E71A}">
      <dsp:nvSpPr>
        <dsp:cNvPr id="0" name=""/>
        <dsp:cNvSpPr/>
      </dsp:nvSpPr>
      <dsp:spPr>
        <a:xfrm>
          <a:off x="6324129" y="4282701"/>
          <a:ext cx="1190144" cy="7303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000" b="1" kern="1200" dirty="0"/>
            <a:t>اجتماع عرض نتائج عمل القوى الكهربائية </a:t>
          </a:r>
        </a:p>
      </dsp:txBody>
      <dsp:txXfrm>
        <a:off x="6359780" y="4318352"/>
        <a:ext cx="1118842" cy="659005"/>
      </dsp:txXfrm>
    </dsp:sp>
    <dsp:sp modelId="{12D065B2-6D8E-4E80-85ED-EDEA5AD90DCC}">
      <dsp:nvSpPr>
        <dsp:cNvPr id="0" name=""/>
        <dsp:cNvSpPr/>
      </dsp:nvSpPr>
      <dsp:spPr>
        <a:xfrm>
          <a:off x="3827289" y="270450"/>
          <a:ext cx="4733253" cy="4733253"/>
        </a:xfrm>
        <a:custGeom>
          <a:avLst/>
          <a:gdLst/>
          <a:ahLst/>
          <a:cxnLst/>
          <a:rect l="0" t="0" r="0" b="0"/>
          <a:pathLst>
            <a:path>
              <a:moveTo>
                <a:pt x="2453113" y="4731673"/>
              </a:moveTo>
              <a:arcTo wR="2366626" hR="2366626" stAng="5274343" swAng="1908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16115-B681-40D7-BFDF-D8CA7B2610CC}">
      <dsp:nvSpPr>
        <dsp:cNvPr id="0" name=""/>
        <dsp:cNvSpPr/>
      </dsp:nvSpPr>
      <dsp:spPr>
        <a:xfrm>
          <a:off x="4677455" y="4828477"/>
          <a:ext cx="1427811" cy="5676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000" b="1" kern="1200" dirty="0"/>
            <a:t>بناء الخرائط الآلية في حركة الروبوتات </a:t>
          </a:r>
        </a:p>
      </dsp:txBody>
      <dsp:txXfrm>
        <a:off x="4705164" y="4856186"/>
        <a:ext cx="1372393" cy="512203"/>
      </dsp:txXfrm>
    </dsp:sp>
    <dsp:sp modelId="{880C80CC-8FF3-4BE2-BFB8-F798148C6EA4}">
      <dsp:nvSpPr>
        <dsp:cNvPr id="0" name=""/>
        <dsp:cNvSpPr/>
      </dsp:nvSpPr>
      <dsp:spPr>
        <a:xfrm>
          <a:off x="3024734" y="379034"/>
          <a:ext cx="4733253" cy="4733253"/>
        </a:xfrm>
        <a:custGeom>
          <a:avLst/>
          <a:gdLst/>
          <a:ahLst/>
          <a:cxnLst/>
          <a:rect l="0" t="0" r="0" b="0"/>
          <a:pathLst>
            <a:path>
              <a:moveTo>
                <a:pt x="1619938" y="4612373"/>
              </a:moveTo>
              <a:arcTo wR="2366626" hR="2366626" stAng="6503488" swAng="15024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3BE36-E433-41C7-AA81-348E1D047785}">
      <dsp:nvSpPr>
        <dsp:cNvPr id="0" name=""/>
        <dsp:cNvSpPr/>
      </dsp:nvSpPr>
      <dsp:spPr>
        <a:xfrm>
          <a:off x="3388183" y="4376492"/>
          <a:ext cx="1224219" cy="5676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000" b="1" kern="1200" dirty="0"/>
            <a:t>برمجة محطات الحركة الذاتية في الروبوتات المتحركة </a:t>
          </a:r>
        </a:p>
      </dsp:txBody>
      <dsp:txXfrm>
        <a:off x="3415892" y="4404201"/>
        <a:ext cx="1168801" cy="512203"/>
      </dsp:txXfrm>
    </dsp:sp>
    <dsp:sp modelId="{EF8138F7-A570-4B8A-83C0-0663B3C7398B}">
      <dsp:nvSpPr>
        <dsp:cNvPr id="0" name=""/>
        <dsp:cNvSpPr/>
      </dsp:nvSpPr>
      <dsp:spPr>
        <a:xfrm>
          <a:off x="3024734" y="379034"/>
          <a:ext cx="4733253" cy="4733253"/>
        </a:xfrm>
        <a:custGeom>
          <a:avLst/>
          <a:gdLst/>
          <a:ahLst/>
          <a:cxnLst/>
          <a:rect l="0" t="0" r="0" b="0"/>
          <a:pathLst>
            <a:path>
              <a:moveTo>
                <a:pt x="552147" y="3886030"/>
              </a:moveTo>
              <a:arcTo wR="2366626" hR="2366626" stAng="8403478" swAng="65551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8C0C5-218B-4395-B57E-439DC05F4636}">
      <dsp:nvSpPr>
        <dsp:cNvPr id="0" name=""/>
        <dsp:cNvSpPr/>
      </dsp:nvSpPr>
      <dsp:spPr>
        <a:xfrm>
          <a:off x="2410517" y="3193178"/>
          <a:ext cx="1460096" cy="5676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000" b="1" kern="1200" dirty="0"/>
            <a:t>اجتماع عمل عرض النتائج </a:t>
          </a:r>
        </a:p>
      </dsp:txBody>
      <dsp:txXfrm>
        <a:off x="2438226" y="3220887"/>
        <a:ext cx="1404678" cy="512203"/>
      </dsp:txXfrm>
    </dsp:sp>
    <dsp:sp modelId="{B00ED1A0-554F-486D-A797-442F2DF2E357}">
      <dsp:nvSpPr>
        <dsp:cNvPr id="0" name=""/>
        <dsp:cNvSpPr/>
      </dsp:nvSpPr>
      <dsp:spPr>
        <a:xfrm>
          <a:off x="3024734" y="379034"/>
          <a:ext cx="4733253" cy="4733253"/>
        </a:xfrm>
        <a:custGeom>
          <a:avLst/>
          <a:gdLst/>
          <a:ahLst/>
          <a:cxnLst/>
          <a:rect l="0" t="0" r="0" b="0"/>
          <a:pathLst>
            <a:path>
              <a:moveTo>
                <a:pt x="15524" y="2637254"/>
              </a:moveTo>
              <a:arcTo wR="2366626" hR="2366626" stAng="10406026" swAng="78794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97440-20EC-4B87-9275-F591364D0E26}">
      <dsp:nvSpPr>
        <dsp:cNvPr id="0" name=""/>
        <dsp:cNvSpPr/>
      </dsp:nvSpPr>
      <dsp:spPr>
        <a:xfrm>
          <a:off x="2296582" y="1730522"/>
          <a:ext cx="1687965" cy="5676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000" b="1" kern="1200" dirty="0"/>
            <a:t>تعديل  الأخطاء ومراجعة العمل  </a:t>
          </a:r>
        </a:p>
      </dsp:txBody>
      <dsp:txXfrm>
        <a:off x="2324291" y="1758231"/>
        <a:ext cx="1632547" cy="512203"/>
      </dsp:txXfrm>
    </dsp:sp>
    <dsp:sp modelId="{F65BC827-A007-40C1-881F-476BE9E85771}">
      <dsp:nvSpPr>
        <dsp:cNvPr id="0" name=""/>
        <dsp:cNvSpPr/>
      </dsp:nvSpPr>
      <dsp:spPr>
        <a:xfrm>
          <a:off x="3024734" y="379034"/>
          <a:ext cx="4733253" cy="4733253"/>
        </a:xfrm>
        <a:custGeom>
          <a:avLst/>
          <a:gdLst/>
          <a:ahLst/>
          <a:cxnLst/>
          <a:rect l="0" t="0" r="0" b="0"/>
          <a:pathLst>
            <a:path>
              <a:moveTo>
                <a:pt x="297063" y="1218659"/>
              </a:moveTo>
              <a:arcTo wR="2366626" hR="2366626" stAng="12541003" swAng="65551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E1AE9-4253-4EB3-8576-9B8F5BCD0332}">
      <dsp:nvSpPr>
        <dsp:cNvPr id="0" name=""/>
        <dsp:cNvSpPr/>
      </dsp:nvSpPr>
      <dsp:spPr>
        <a:xfrm>
          <a:off x="3563661" y="547209"/>
          <a:ext cx="873263" cy="5676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000" b="1" kern="1200" dirty="0"/>
            <a:t>تسليم الروبوت </a:t>
          </a:r>
        </a:p>
      </dsp:txBody>
      <dsp:txXfrm>
        <a:off x="3591370" y="574918"/>
        <a:ext cx="817845" cy="512203"/>
      </dsp:txXfrm>
    </dsp:sp>
    <dsp:sp modelId="{C446E875-0EC9-43AD-B796-3F7243F7A821}">
      <dsp:nvSpPr>
        <dsp:cNvPr id="0" name=""/>
        <dsp:cNvSpPr/>
      </dsp:nvSpPr>
      <dsp:spPr>
        <a:xfrm>
          <a:off x="3039247" y="372579"/>
          <a:ext cx="4733253" cy="4733253"/>
        </a:xfrm>
        <a:custGeom>
          <a:avLst/>
          <a:gdLst/>
          <a:ahLst/>
          <a:cxnLst/>
          <a:rect l="0" t="0" r="0" b="0"/>
          <a:pathLst>
            <a:path>
              <a:moveTo>
                <a:pt x="1460557" y="180314"/>
              </a:moveTo>
              <a:arcTo wR="2366626" hR="2366626" stAng="14849371" swAng="29888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8640D-6681-4B8F-AEA8-D82FF1211217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kern="1200" dirty="0"/>
            <a:t>تسليم المجسم للمرحلة التالية </a:t>
          </a:r>
        </a:p>
      </dsp:txBody>
      <dsp:txXfrm>
        <a:off x="31015" y="2268266"/>
        <a:ext cx="1506815" cy="882133"/>
      </dsp:txXfrm>
    </dsp:sp>
    <dsp:sp modelId="{924120DC-619B-4B47-8112-57E6F84C9EE1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500" kern="1200"/>
        </a:p>
      </dsp:txBody>
      <dsp:txXfrm>
        <a:off x="1820769" y="2593142"/>
        <a:ext cx="231757" cy="232382"/>
      </dsp:txXfrm>
    </dsp:sp>
    <dsp:sp modelId="{99949C10-30E0-4083-A747-8A8FAA776BCD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kern="1200" dirty="0"/>
            <a:t>المهام الميدانية </a:t>
          </a:r>
        </a:p>
      </dsp:txBody>
      <dsp:txXfrm>
        <a:off x="2217400" y="2268266"/>
        <a:ext cx="1506815" cy="882133"/>
      </dsp:txXfrm>
    </dsp:sp>
    <dsp:sp modelId="{98462594-16CD-47DA-8591-E30981E4C4A4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500" kern="1200"/>
        </a:p>
      </dsp:txBody>
      <dsp:txXfrm>
        <a:off x="4007153" y="2593142"/>
        <a:ext cx="231757" cy="232382"/>
      </dsp:txXfrm>
    </dsp:sp>
    <dsp:sp modelId="{94D715FE-20E2-4EC6-80E0-A35AB10654D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kern="1200" dirty="0"/>
            <a:t>نماذج </a:t>
          </a:r>
          <a:r>
            <a:rPr lang="en-US" sz="1900" kern="1200" dirty="0"/>
            <a:t>3D </a:t>
          </a:r>
          <a:endParaRPr lang="ar-SA" sz="1900" kern="1200" dirty="0"/>
        </a:p>
      </dsp:txBody>
      <dsp:txXfrm>
        <a:off x="4403784" y="2268266"/>
        <a:ext cx="1506815" cy="882133"/>
      </dsp:txXfrm>
    </dsp:sp>
    <dsp:sp modelId="{3323AE4E-06F7-49F9-9386-F690202FBBC8}">
      <dsp:nvSpPr>
        <dsp:cNvPr id="0" name=""/>
        <dsp:cNvSpPr/>
      </dsp:nvSpPr>
      <dsp:spPr>
        <a:xfrm rot="10800000">
          <a:off x="6046669" y="2497717"/>
          <a:ext cx="426170" cy="423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500" kern="1200"/>
        </a:p>
      </dsp:txBody>
      <dsp:txXfrm>
        <a:off x="6173639" y="2582363"/>
        <a:ext cx="299200" cy="253940"/>
      </dsp:txXfrm>
    </dsp:sp>
    <dsp:sp modelId="{F111EB74-681F-44DC-ACE7-13524964AC1A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kern="1200" dirty="0"/>
            <a:t>تحديد القياسات والشكل الخارجي</a:t>
          </a:r>
        </a:p>
      </dsp:txBody>
      <dsp:txXfrm>
        <a:off x="6590168" y="2268266"/>
        <a:ext cx="1506815" cy="8821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8640D-6681-4B8F-AEA8-D82FF1211217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/>
            <a:t>تسليم المجسم للمرحلة التالية </a:t>
          </a:r>
        </a:p>
      </dsp:txBody>
      <dsp:txXfrm>
        <a:off x="31015" y="2268266"/>
        <a:ext cx="1506815" cy="882133"/>
      </dsp:txXfrm>
    </dsp:sp>
    <dsp:sp modelId="{924120DC-619B-4B47-8112-57E6F84C9EE1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600" kern="1200"/>
        </a:p>
      </dsp:txBody>
      <dsp:txXfrm>
        <a:off x="1820769" y="2593142"/>
        <a:ext cx="231757" cy="232382"/>
      </dsp:txXfrm>
    </dsp:sp>
    <dsp:sp modelId="{99949C10-30E0-4083-A747-8A8FAA776BCD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/>
            <a:t>المهام الميدانية </a:t>
          </a:r>
        </a:p>
      </dsp:txBody>
      <dsp:txXfrm>
        <a:off x="2217400" y="2268266"/>
        <a:ext cx="1506815" cy="882133"/>
      </dsp:txXfrm>
    </dsp:sp>
    <dsp:sp modelId="{98462594-16CD-47DA-8591-E30981E4C4A4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600" kern="1200"/>
        </a:p>
      </dsp:txBody>
      <dsp:txXfrm>
        <a:off x="4007153" y="2593142"/>
        <a:ext cx="231757" cy="232382"/>
      </dsp:txXfrm>
    </dsp:sp>
    <dsp:sp modelId="{55E0FCA8-FE91-43FC-812E-2A01A3F824E4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/>
            <a:t>برمجة المحركات</a:t>
          </a:r>
        </a:p>
      </dsp:txBody>
      <dsp:txXfrm>
        <a:off x="4403784" y="2268266"/>
        <a:ext cx="1506815" cy="882133"/>
      </dsp:txXfrm>
    </dsp:sp>
    <dsp:sp modelId="{E22DF1E6-3A77-4FE3-9567-280CB2E1F396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600" kern="1200"/>
        </a:p>
      </dsp:txBody>
      <dsp:txXfrm>
        <a:off x="6193538" y="2593142"/>
        <a:ext cx="231757" cy="232382"/>
      </dsp:txXfrm>
    </dsp:sp>
    <dsp:sp modelId="{F111EB74-681F-44DC-ACE7-13524964AC1A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/>
            <a:t>تحليل وتصميم الدائرة الكهربائية</a:t>
          </a:r>
        </a:p>
      </dsp:txBody>
      <dsp:txXfrm>
        <a:off x="6590168" y="2268266"/>
        <a:ext cx="1506815" cy="8821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EC057-16E8-4A18-B208-1B610D42DE9A}">
      <dsp:nvSpPr>
        <dsp:cNvPr id="0" name=""/>
        <dsp:cNvSpPr/>
      </dsp:nvSpPr>
      <dsp:spPr>
        <a:xfrm>
          <a:off x="3968" y="2253733"/>
          <a:ext cx="1230312" cy="91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800" kern="1200" dirty="0"/>
            <a:t>تسليم العمل </a:t>
          </a:r>
        </a:p>
      </dsp:txBody>
      <dsp:txXfrm>
        <a:off x="30656" y="2280421"/>
        <a:ext cx="1176936" cy="857824"/>
      </dsp:txXfrm>
    </dsp:sp>
    <dsp:sp modelId="{A86F5B54-22AE-496E-BD0C-991F26AEDB61}">
      <dsp:nvSpPr>
        <dsp:cNvPr id="0" name=""/>
        <dsp:cNvSpPr/>
      </dsp:nvSpPr>
      <dsp:spPr>
        <a:xfrm rot="10800000">
          <a:off x="1357312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300" kern="1200"/>
        </a:p>
      </dsp:txBody>
      <dsp:txXfrm>
        <a:off x="1435560" y="2617797"/>
        <a:ext cx="182578" cy="183071"/>
      </dsp:txXfrm>
    </dsp:sp>
    <dsp:sp modelId="{F858640D-6681-4B8F-AEA8-D82FF1211217}">
      <dsp:nvSpPr>
        <dsp:cNvPr id="0" name=""/>
        <dsp:cNvSpPr/>
      </dsp:nvSpPr>
      <dsp:spPr>
        <a:xfrm>
          <a:off x="1726406" y="2253733"/>
          <a:ext cx="1230312" cy="91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800" kern="1200" dirty="0"/>
            <a:t>بناء خرائط آلية في حركة الروبوت </a:t>
          </a:r>
        </a:p>
      </dsp:txBody>
      <dsp:txXfrm>
        <a:off x="1753094" y="2280421"/>
        <a:ext cx="1176936" cy="857824"/>
      </dsp:txXfrm>
    </dsp:sp>
    <dsp:sp modelId="{924120DC-619B-4B47-8112-57E6F84C9EE1}">
      <dsp:nvSpPr>
        <dsp:cNvPr id="0" name=""/>
        <dsp:cNvSpPr/>
      </dsp:nvSpPr>
      <dsp:spPr>
        <a:xfrm rot="10800000">
          <a:off x="307975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300" kern="1200"/>
        </a:p>
      </dsp:txBody>
      <dsp:txXfrm>
        <a:off x="3157998" y="2617797"/>
        <a:ext cx="182578" cy="183071"/>
      </dsp:txXfrm>
    </dsp:sp>
    <dsp:sp modelId="{99949C10-30E0-4083-A747-8A8FAA776BCD}">
      <dsp:nvSpPr>
        <dsp:cNvPr id="0" name=""/>
        <dsp:cNvSpPr/>
      </dsp:nvSpPr>
      <dsp:spPr>
        <a:xfrm>
          <a:off x="3448843" y="2253733"/>
          <a:ext cx="1230312" cy="91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800" kern="1200" dirty="0"/>
            <a:t>ربط</a:t>
          </a:r>
          <a:r>
            <a:rPr lang="ar-SA" sz="1800" kern="1200" baseline="0" dirty="0"/>
            <a:t> قاعدة البيانات بواجهة التحكم </a:t>
          </a:r>
          <a:endParaRPr lang="ar-SA" sz="1800" kern="1200" dirty="0"/>
        </a:p>
      </dsp:txBody>
      <dsp:txXfrm>
        <a:off x="3475531" y="2280421"/>
        <a:ext cx="1176936" cy="857824"/>
      </dsp:txXfrm>
    </dsp:sp>
    <dsp:sp modelId="{98462594-16CD-47DA-8591-E30981E4C4A4}">
      <dsp:nvSpPr>
        <dsp:cNvPr id="0" name=""/>
        <dsp:cNvSpPr/>
      </dsp:nvSpPr>
      <dsp:spPr>
        <a:xfrm rot="10800000">
          <a:off x="480218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300" kern="1200"/>
        </a:p>
      </dsp:txBody>
      <dsp:txXfrm>
        <a:off x="4880435" y="2617797"/>
        <a:ext cx="182578" cy="183071"/>
      </dsp:txXfrm>
    </dsp:sp>
    <dsp:sp modelId="{55E0FCA8-FE91-43FC-812E-2A01A3F824E4}">
      <dsp:nvSpPr>
        <dsp:cNvPr id="0" name=""/>
        <dsp:cNvSpPr/>
      </dsp:nvSpPr>
      <dsp:spPr>
        <a:xfrm>
          <a:off x="5171281" y="2253733"/>
          <a:ext cx="1230312" cy="91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800" kern="1200" dirty="0"/>
            <a:t>انشاء</a:t>
          </a:r>
          <a:r>
            <a:rPr lang="ar-SA" sz="1800" kern="1200" baseline="0" dirty="0"/>
            <a:t> قاعدة بيانات تحكم بالذراع  </a:t>
          </a:r>
          <a:endParaRPr lang="ar-SA" sz="1800" kern="1200" dirty="0"/>
        </a:p>
      </dsp:txBody>
      <dsp:txXfrm>
        <a:off x="5197969" y="2280421"/>
        <a:ext cx="1176936" cy="857824"/>
      </dsp:txXfrm>
    </dsp:sp>
    <dsp:sp modelId="{E22DF1E6-3A77-4FE3-9567-280CB2E1F396}">
      <dsp:nvSpPr>
        <dsp:cNvPr id="0" name=""/>
        <dsp:cNvSpPr/>
      </dsp:nvSpPr>
      <dsp:spPr>
        <a:xfrm rot="10800000"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300" kern="1200"/>
        </a:p>
      </dsp:txBody>
      <dsp:txXfrm>
        <a:off x="6602872" y="2617797"/>
        <a:ext cx="182578" cy="183071"/>
      </dsp:txXfrm>
    </dsp:sp>
    <dsp:sp modelId="{F111EB74-681F-44DC-ACE7-13524964AC1A}">
      <dsp:nvSpPr>
        <dsp:cNvPr id="0" name=""/>
        <dsp:cNvSpPr/>
      </dsp:nvSpPr>
      <dsp:spPr>
        <a:xfrm>
          <a:off x="6893718" y="2253733"/>
          <a:ext cx="1230312" cy="91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800" kern="1200" dirty="0"/>
            <a:t>تصميم</a:t>
          </a:r>
          <a:r>
            <a:rPr lang="ar-SA" sz="1800" kern="1200" baseline="0" dirty="0"/>
            <a:t> واجهة التحكم بالذراع </a:t>
          </a:r>
          <a:endParaRPr lang="ar-SA" sz="1800" kern="1200" dirty="0"/>
        </a:p>
      </dsp:txBody>
      <dsp:txXfrm>
        <a:off x="6920406" y="2280421"/>
        <a:ext cx="1176936" cy="8578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EC057-16E8-4A18-B208-1B610D42DE9A}">
      <dsp:nvSpPr>
        <dsp:cNvPr id="0" name=""/>
        <dsp:cNvSpPr/>
      </dsp:nvSpPr>
      <dsp:spPr>
        <a:xfrm>
          <a:off x="3968" y="2121811"/>
          <a:ext cx="1230312" cy="117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800" kern="1200" dirty="0"/>
            <a:t>تسليم العمل </a:t>
          </a:r>
        </a:p>
      </dsp:txBody>
      <dsp:txXfrm>
        <a:off x="38384" y="2156227"/>
        <a:ext cx="1161480" cy="1106212"/>
      </dsp:txXfrm>
    </dsp:sp>
    <dsp:sp modelId="{A86F5B54-22AE-496E-BD0C-991F26AEDB61}">
      <dsp:nvSpPr>
        <dsp:cNvPr id="0" name=""/>
        <dsp:cNvSpPr/>
      </dsp:nvSpPr>
      <dsp:spPr>
        <a:xfrm rot="10800000">
          <a:off x="1357312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300" kern="1200"/>
        </a:p>
      </dsp:txBody>
      <dsp:txXfrm>
        <a:off x="1435560" y="2617797"/>
        <a:ext cx="182578" cy="183071"/>
      </dsp:txXfrm>
    </dsp:sp>
    <dsp:sp modelId="{F858640D-6681-4B8F-AEA8-D82FF1211217}">
      <dsp:nvSpPr>
        <dsp:cNvPr id="0" name=""/>
        <dsp:cNvSpPr/>
      </dsp:nvSpPr>
      <dsp:spPr>
        <a:xfrm>
          <a:off x="1726406" y="2121811"/>
          <a:ext cx="1230312" cy="117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800" kern="1200" dirty="0"/>
            <a:t>برمجة</a:t>
          </a:r>
          <a:r>
            <a:rPr lang="ar-SA" sz="1800" kern="1200" baseline="0" dirty="0"/>
            <a:t> محطات الحركة الذاتية في الروبوت</a:t>
          </a:r>
          <a:endParaRPr lang="ar-SA" sz="1800" kern="1200" dirty="0"/>
        </a:p>
      </dsp:txBody>
      <dsp:txXfrm>
        <a:off x="1760822" y="2156227"/>
        <a:ext cx="1161480" cy="1106212"/>
      </dsp:txXfrm>
    </dsp:sp>
    <dsp:sp modelId="{924120DC-619B-4B47-8112-57E6F84C9EE1}">
      <dsp:nvSpPr>
        <dsp:cNvPr id="0" name=""/>
        <dsp:cNvSpPr/>
      </dsp:nvSpPr>
      <dsp:spPr>
        <a:xfrm rot="10800000">
          <a:off x="307975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300" kern="1200"/>
        </a:p>
      </dsp:txBody>
      <dsp:txXfrm>
        <a:off x="3157998" y="2617797"/>
        <a:ext cx="182578" cy="183071"/>
      </dsp:txXfrm>
    </dsp:sp>
    <dsp:sp modelId="{5684B5F3-4F18-410B-8F30-7A392C723A73}">
      <dsp:nvSpPr>
        <dsp:cNvPr id="0" name=""/>
        <dsp:cNvSpPr/>
      </dsp:nvSpPr>
      <dsp:spPr>
        <a:xfrm>
          <a:off x="3448843" y="2121811"/>
          <a:ext cx="1230312" cy="117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800" kern="1200" dirty="0"/>
            <a:t>كتابة الأكواد بإستخدام </a:t>
          </a:r>
          <a:r>
            <a:rPr lang="en-US" sz="1800" kern="1200" dirty="0"/>
            <a:t>python </a:t>
          </a:r>
          <a:endParaRPr lang="ar-SA" sz="1800" kern="1200" dirty="0"/>
        </a:p>
      </dsp:txBody>
      <dsp:txXfrm>
        <a:off x="3483259" y="2156227"/>
        <a:ext cx="1161480" cy="1106212"/>
      </dsp:txXfrm>
    </dsp:sp>
    <dsp:sp modelId="{226F562A-D151-437D-84F1-2CC66A4B1636}">
      <dsp:nvSpPr>
        <dsp:cNvPr id="0" name=""/>
        <dsp:cNvSpPr/>
      </dsp:nvSpPr>
      <dsp:spPr>
        <a:xfrm rot="10636018">
          <a:off x="480218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300" kern="1200"/>
        </a:p>
      </dsp:txBody>
      <dsp:txXfrm>
        <a:off x="4880390" y="2615931"/>
        <a:ext cx="182578" cy="183071"/>
      </dsp:txXfrm>
    </dsp:sp>
    <dsp:sp modelId="{55E0FCA8-FE91-43FC-812E-2A01A3F824E4}">
      <dsp:nvSpPr>
        <dsp:cNvPr id="0" name=""/>
        <dsp:cNvSpPr/>
      </dsp:nvSpPr>
      <dsp:spPr>
        <a:xfrm>
          <a:off x="5171281" y="2121811"/>
          <a:ext cx="1230312" cy="117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800" kern="1200" dirty="0"/>
            <a:t>ربط نظام </a:t>
          </a:r>
          <a:r>
            <a:rPr lang="en-US" sz="1800" kern="1200" dirty="0" err="1"/>
            <a:t>ros</a:t>
          </a:r>
          <a:r>
            <a:rPr lang="en-US" sz="1800" kern="1200" dirty="0"/>
            <a:t> </a:t>
          </a:r>
          <a:r>
            <a:rPr lang="ar-SA" sz="1800" kern="1200" dirty="0"/>
            <a:t>مع لوحة التحكم</a:t>
          </a:r>
          <a:r>
            <a:rPr lang="en-US" sz="1800" kern="1200" dirty="0"/>
            <a:t>+ </a:t>
          </a:r>
          <a:endParaRPr lang="ar-SA" sz="1800" kern="1200" dirty="0"/>
        </a:p>
      </dsp:txBody>
      <dsp:txXfrm>
        <a:off x="5205697" y="2156227"/>
        <a:ext cx="1161480" cy="1106212"/>
      </dsp:txXfrm>
    </dsp:sp>
    <dsp:sp modelId="{E22DF1E6-3A77-4FE3-9567-280CB2E1F396}">
      <dsp:nvSpPr>
        <dsp:cNvPr id="0" name=""/>
        <dsp:cNvSpPr/>
      </dsp:nvSpPr>
      <dsp:spPr>
        <a:xfrm rot="10800000"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300" kern="1200"/>
        </a:p>
      </dsp:txBody>
      <dsp:txXfrm>
        <a:off x="6602872" y="2617797"/>
        <a:ext cx="182578" cy="183071"/>
      </dsp:txXfrm>
    </dsp:sp>
    <dsp:sp modelId="{F111EB74-681F-44DC-ACE7-13524964AC1A}">
      <dsp:nvSpPr>
        <dsp:cNvPr id="0" name=""/>
        <dsp:cNvSpPr/>
      </dsp:nvSpPr>
      <dsp:spPr>
        <a:xfrm>
          <a:off x="6893718" y="2121811"/>
          <a:ext cx="1230312" cy="117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800" kern="1200" baseline="0" dirty="0"/>
            <a:t>تثبيت وتشغيل </a:t>
          </a:r>
          <a:r>
            <a:rPr lang="ar-SA" sz="1800" kern="1200" baseline="0" dirty="0" err="1"/>
            <a:t>باكج</a:t>
          </a:r>
          <a:r>
            <a:rPr lang="ar-SA" sz="1800" kern="1200" baseline="0" dirty="0"/>
            <a:t> الذراع على نظام </a:t>
          </a:r>
          <a:r>
            <a:rPr lang="en-US" sz="1800" kern="1200" baseline="0" dirty="0"/>
            <a:t>ROS</a:t>
          </a:r>
          <a:endParaRPr lang="ar-SA" sz="1800" kern="1200" dirty="0"/>
        </a:p>
      </dsp:txBody>
      <dsp:txXfrm>
        <a:off x="6928134" y="2156227"/>
        <a:ext cx="1161480" cy="11062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1DED0-AFAE-44C1-B5B4-3235D1FBEB3C}">
      <dsp:nvSpPr>
        <dsp:cNvPr id="0" name=""/>
        <dsp:cNvSpPr/>
      </dsp:nvSpPr>
      <dsp:spPr>
        <a:xfrm rot="5400000">
          <a:off x="1286481" y="1184365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5384D-CDBB-47C4-B6C5-98B117380719}">
      <dsp:nvSpPr>
        <dsp:cNvPr id="0" name=""/>
        <dsp:cNvSpPr/>
      </dsp:nvSpPr>
      <dsp:spPr>
        <a:xfrm>
          <a:off x="1010910" y="31360"/>
          <a:ext cx="1750966" cy="12256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kern="1200" dirty="0"/>
            <a:t>مرحلة تحديد الهيكل والمهام للروبوت </a:t>
          </a:r>
        </a:p>
      </dsp:txBody>
      <dsp:txXfrm>
        <a:off x="1070751" y="91201"/>
        <a:ext cx="1631284" cy="1105937"/>
      </dsp:txXfrm>
    </dsp:sp>
    <dsp:sp modelId="{49B24DC2-14B6-4DB8-92BC-D8704FDBF7CC}">
      <dsp:nvSpPr>
        <dsp:cNvPr id="0" name=""/>
        <dsp:cNvSpPr/>
      </dsp:nvSpPr>
      <dsp:spPr>
        <a:xfrm>
          <a:off x="2761877" y="148250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1800" kern="1200" dirty="0"/>
            <a:t>تحديد حجم ومقاسات الهيكل </a:t>
          </a:r>
        </a:p>
      </dsp:txBody>
      <dsp:txXfrm>
        <a:off x="2761877" y="148250"/>
        <a:ext cx="1273486" cy="990600"/>
      </dsp:txXfrm>
    </dsp:sp>
    <dsp:sp modelId="{CE259485-EAC5-49F5-8EF2-E163551692F6}">
      <dsp:nvSpPr>
        <dsp:cNvPr id="0" name=""/>
        <dsp:cNvSpPr/>
      </dsp:nvSpPr>
      <dsp:spPr>
        <a:xfrm rot="5400000">
          <a:off x="2738219" y="2561140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F2A6F-C1A0-4305-88F0-FFD0133B4539}">
      <dsp:nvSpPr>
        <dsp:cNvPr id="0" name=""/>
        <dsp:cNvSpPr/>
      </dsp:nvSpPr>
      <dsp:spPr>
        <a:xfrm>
          <a:off x="2462647" y="1408135"/>
          <a:ext cx="1750966" cy="12256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kern="1200" dirty="0"/>
            <a:t>مرحلة التخطيط الكهربائي  </a:t>
          </a:r>
        </a:p>
      </dsp:txBody>
      <dsp:txXfrm>
        <a:off x="2522488" y="1467976"/>
        <a:ext cx="1631284" cy="1105937"/>
      </dsp:txXfrm>
    </dsp:sp>
    <dsp:sp modelId="{2DF2D0C3-68A2-4429-AD61-824A846215CF}">
      <dsp:nvSpPr>
        <dsp:cNvPr id="0" name=""/>
        <dsp:cNvSpPr/>
      </dsp:nvSpPr>
      <dsp:spPr>
        <a:xfrm>
          <a:off x="4213614" y="1525026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1800" kern="1200" dirty="0"/>
            <a:t>تحديد المحركات المستخدمة </a:t>
          </a:r>
        </a:p>
      </dsp:txBody>
      <dsp:txXfrm>
        <a:off x="4213614" y="1525026"/>
        <a:ext cx="1273486" cy="990600"/>
      </dsp:txXfrm>
    </dsp:sp>
    <dsp:sp modelId="{E6A9A942-6963-4C86-A188-BB8A3F5CD149}">
      <dsp:nvSpPr>
        <dsp:cNvPr id="0" name=""/>
        <dsp:cNvSpPr/>
      </dsp:nvSpPr>
      <dsp:spPr>
        <a:xfrm rot="5400000">
          <a:off x="4189956" y="3937916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47BD5-ABEF-4617-AFE8-4B559D8DEDAE}">
      <dsp:nvSpPr>
        <dsp:cNvPr id="0" name=""/>
        <dsp:cNvSpPr/>
      </dsp:nvSpPr>
      <dsp:spPr>
        <a:xfrm>
          <a:off x="3914385" y="2784911"/>
          <a:ext cx="1750966" cy="12256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kern="1200" dirty="0"/>
            <a:t>مرحلة البرمجة </a:t>
          </a:r>
        </a:p>
      </dsp:txBody>
      <dsp:txXfrm>
        <a:off x="3974226" y="2844752"/>
        <a:ext cx="1631284" cy="1105937"/>
      </dsp:txXfrm>
    </dsp:sp>
    <dsp:sp modelId="{171B3361-475D-40F1-BC0E-6B0ABA1B36E1}">
      <dsp:nvSpPr>
        <dsp:cNvPr id="0" name=""/>
        <dsp:cNvSpPr/>
      </dsp:nvSpPr>
      <dsp:spPr>
        <a:xfrm>
          <a:off x="5665352" y="2901802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1800" kern="1200" dirty="0"/>
            <a:t>كتابة وربط اكواد البرمجة </a:t>
          </a:r>
        </a:p>
      </dsp:txBody>
      <dsp:txXfrm>
        <a:off x="5665352" y="2901802"/>
        <a:ext cx="1273486" cy="990600"/>
      </dsp:txXfrm>
    </dsp:sp>
    <dsp:sp modelId="{841BFD7C-1D04-4BF7-856C-F547BEED09DB}">
      <dsp:nvSpPr>
        <dsp:cNvPr id="0" name=""/>
        <dsp:cNvSpPr/>
      </dsp:nvSpPr>
      <dsp:spPr>
        <a:xfrm>
          <a:off x="5366122" y="4161686"/>
          <a:ext cx="1750966" cy="12256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kern="1200" dirty="0"/>
            <a:t>مرحلة التجميع </a:t>
          </a:r>
        </a:p>
      </dsp:txBody>
      <dsp:txXfrm>
        <a:off x="5425963" y="4221527"/>
        <a:ext cx="1631284" cy="110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20D7B6A-3922-48A7-9123-8704C9DB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1EDA07C-B17A-4168-A069-A3F0AAC1A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906DADB-8F7D-4833-8086-92EC1F2D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2828-46EE-4074-A113-B6BAC83A403D}" type="datetimeFigureOut">
              <a:rPr lang="ar-SA" smtClean="0"/>
              <a:t>12/11/42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10C1A3B-C99B-4275-87AD-9AC00534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2D058B4-1EB3-4406-A32B-189FBD46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19F8-1A98-4548-BAA8-FCDBA08CA5A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0380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8DA53AC-BF6C-4268-B86F-AFB8D0F7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6956B989-993B-4070-AA89-E0B5793DC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D328267-4B17-490B-9102-F2225646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2828-46EE-4074-A113-B6BAC83A403D}" type="datetimeFigureOut">
              <a:rPr lang="ar-SA" smtClean="0"/>
              <a:t>12/11/42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C589BD4-E186-451C-9913-1982FB53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2B11ACA-60D6-46EC-AE6D-639A9E5D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19F8-1A98-4548-BAA8-FCDBA08CA5A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3033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63433333-594E-4FAC-84BF-7C1A5234E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0E1E29E3-A0C9-4E3A-914A-0240061D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D3D1097-E1FA-40EC-8664-11AC9099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2828-46EE-4074-A113-B6BAC83A403D}" type="datetimeFigureOut">
              <a:rPr lang="ar-SA" smtClean="0"/>
              <a:t>12/11/42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6F9D50A-4EF8-4885-B402-EDE4269C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C82FE2B-B5ED-494F-8B45-E9C1EF49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19F8-1A98-4548-BAA8-FCDBA08CA5A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8771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4279A23-2E51-423C-9C8D-22230DAB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7BCFC22-28F8-4BF6-A799-E940561E5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FDD58E9-452C-44C5-B2C8-90EF5F75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2828-46EE-4074-A113-B6BAC83A403D}" type="datetimeFigureOut">
              <a:rPr lang="ar-SA" smtClean="0"/>
              <a:t>12/11/42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61E1EE0-19F1-411A-87B7-9C4A517E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899EDED-154D-4538-A11B-0397474F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19F8-1A98-4548-BAA8-FCDBA08CA5A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6900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3C93FBC-4948-4585-9949-6BE75122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CF69406-005D-48FB-AC6C-4202F17D3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9C6B0A9-82C8-42F4-ABD2-9C821259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2828-46EE-4074-A113-B6BAC83A403D}" type="datetimeFigureOut">
              <a:rPr lang="ar-SA" smtClean="0"/>
              <a:t>12/11/42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42BDD25-4BFC-497A-9ED5-EDA92CEB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CC614F1-A33D-412D-9538-A1869006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19F8-1A98-4548-BAA8-FCDBA08CA5A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3541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490455B-03A3-44AD-B66F-B9C31E3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1CB5AE8-1CD2-47BC-B0C8-7699AF344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26C0F90C-47A8-4E81-8C9C-BF22F7CEB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D6E42FF2-6EE8-4C52-9474-F8863B6B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2828-46EE-4074-A113-B6BAC83A403D}" type="datetimeFigureOut">
              <a:rPr lang="ar-SA" smtClean="0"/>
              <a:t>12/11/42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CD6F8D1C-D484-479D-AD79-FE888F79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6D09E9C9-2F71-42B8-9182-E6CDBE71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19F8-1A98-4548-BAA8-FCDBA08CA5A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1109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C2A0C14-F587-40A0-9D21-4C360FE76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76C9B1A7-71DD-473A-9D27-3146924FD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BBF0FA54-CF82-43E0-8B58-442753405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BA2DC012-413F-4D33-9764-9207FCCAF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7A47EFD7-F3B5-492A-9D56-E2A4EF71E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174082D8-3503-400C-8F3C-560C8339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2828-46EE-4074-A113-B6BAC83A403D}" type="datetimeFigureOut">
              <a:rPr lang="ar-SA" smtClean="0"/>
              <a:t>12/11/42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79F2E835-9B6A-471D-AECF-B308D0AA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3276CF8C-44DB-4944-AD79-ED0E031B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19F8-1A98-4548-BAA8-FCDBA08CA5A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6885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29A3273-0370-4B99-8505-027E2A25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60B13317-82D3-457A-91F0-1C66AE6D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2828-46EE-4074-A113-B6BAC83A403D}" type="datetimeFigureOut">
              <a:rPr lang="ar-SA" smtClean="0"/>
              <a:t>12/11/42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9E1D56F7-0227-4AEC-BEB9-5BA520FD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2465021C-DCB1-4090-AADA-41B98682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19F8-1A98-4548-BAA8-FCDBA08CA5A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8665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A23F0F0F-3166-40CB-B88D-A7C46FFF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2828-46EE-4074-A113-B6BAC83A403D}" type="datetimeFigureOut">
              <a:rPr lang="ar-SA" smtClean="0"/>
              <a:t>12/11/42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287A273B-EDC0-44B5-87A0-B12A054A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6310B558-4573-4CF6-AE5E-C65662F5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19F8-1A98-4548-BAA8-FCDBA08CA5A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8586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CBC5F62-D109-4F2F-8694-A389B5CC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CEFCA44-EA79-4515-964C-63EF06063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041AE815-4332-4D03-9AEC-8E62105E5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621AFE70-1A79-4781-B4FE-353EF087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2828-46EE-4074-A113-B6BAC83A403D}" type="datetimeFigureOut">
              <a:rPr lang="ar-SA" smtClean="0"/>
              <a:t>12/11/42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BD543B34-9971-4382-8D8E-F23003B2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9ACF106A-2824-43D8-BDA1-972F5B5C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19F8-1A98-4548-BAA8-FCDBA08CA5A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2365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E40362B-FE68-4B09-A62B-A14645154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B6B2E837-6ECB-47F2-BEB9-E27034506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6707803C-B41D-4418-B6A4-7D7CECAFE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6D2DFF4B-E171-42AD-A761-73071DA9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2828-46EE-4074-A113-B6BAC83A403D}" type="datetimeFigureOut">
              <a:rPr lang="ar-SA" smtClean="0"/>
              <a:t>12/11/42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FE52F112-D417-4443-AB39-5660486C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4F45263A-A4C7-438D-BF68-6BCE9127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19F8-1A98-4548-BAA8-FCDBA08CA5A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1141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59FB28C7-7FED-4F28-8892-D33BFA22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5AAA2A0-C748-4305-A2C7-BD80AAC94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B54F539-B22E-4D34-A9A5-49072D780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2828-46EE-4074-A113-B6BAC83A403D}" type="datetimeFigureOut">
              <a:rPr lang="ar-SA" smtClean="0"/>
              <a:t>12/11/42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49B2681-7180-4E4D-9FC2-027057510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4E5866A-0404-4FF4-80EF-57B67C5DD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819F8-1A98-4548-BAA8-FCDBA08CA5A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9228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37BA355-0ABA-4B65-B87E-9E3916A93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3016" y="110467"/>
            <a:ext cx="4768983" cy="2039055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	</a:t>
            </a:r>
            <a:r>
              <a:rPr lang="en-US" sz="5400" b="1" dirty="0">
                <a:solidFill>
                  <a:srgbClr val="39498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Restaurant Robot. </a:t>
            </a:r>
            <a:endParaRPr lang="ar-SA" sz="5400" b="1" dirty="0">
              <a:solidFill>
                <a:srgbClr val="39498D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صورة 5" descr="صورة تحتوي على داخلي, داكن&#10;&#10;تم إنشاء الوصف تلقائياً">
            <a:extLst>
              <a:ext uri="{FF2B5EF4-FFF2-40B4-BE49-F238E27FC236}">
                <a16:creationId xmlns:a16="http://schemas.microsoft.com/office/drawing/2014/main" id="{09190CA7-BBF0-411D-A988-10D1B086E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813" y="1107878"/>
            <a:ext cx="2591879" cy="4216946"/>
          </a:xfrm>
          <a:custGeom>
            <a:avLst/>
            <a:gdLst>
              <a:gd name="connsiteX0" fmla="*/ 0 w 2591879"/>
              <a:gd name="connsiteY0" fmla="*/ 0 h 4216946"/>
              <a:gd name="connsiteX1" fmla="*/ 518376 w 2591879"/>
              <a:gd name="connsiteY1" fmla="*/ 0 h 4216946"/>
              <a:gd name="connsiteX2" fmla="*/ 1062670 w 2591879"/>
              <a:gd name="connsiteY2" fmla="*/ 0 h 4216946"/>
              <a:gd name="connsiteX3" fmla="*/ 1503290 w 2591879"/>
              <a:gd name="connsiteY3" fmla="*/ 0 h 4216946"/>
              <a:gd name="connsiteX4" fmla="*/ 1969828 w 2591879"/>
              <a:gd name="connsiteY4" fmla="*/ 0 h 4216946"/>
              <a:gd name="connsiteX5" fmla="*/ 2591879 w 2591879"/>
              <a:gd name="connsiteY5" fmla="*/ 0 h 4216946"/>
              <a:gd name="connsiteX6" fmla="*/ 2591879 w 2591879"/>
              <a:gd name="connsiteY6" fmla="*/ 400610 h 4216946"/>
              <a:gd name="connsiteX7" fmla="*/ 2591879 w 2591879"/>
              <a:gd name="connsiteY7" fmla="*/ 969898 h 4216946"/>
              <a:gd name="connsiteX8" fmla="*/ 2591879 w 2591879"/>
              <a:gd name="connsiteY8" fmla="*/ 1539185 h 4216946"/>
              <a:gd name="connsiteX9" fmla="*/ 2591879 w 2591879"/>
              <a:gd name="connsiteY9" fmla="*/ 2150642 h 4216946"/>
              <a:gd name="connsiteX10" fmla="*/ 2591879 w 2591879"/>
              <a:gd name="connsiteY10" fmla="*/ 2677761 h 4216946"/>
              <a:gd name="connsiteX11" fmla="*/ 2591879 w 2591879"/>
              <a:gd name="connsiteY11" fmla="*/ 3247048 h 4216946"/>
              <a:gd name="connsiteX12" fmla="*/ 2591879 w 2591879"/>
              <a:gd name="connsiteY12" fmla="*/ 4216946 h 4216946"/>
              <a:gd name="connsiteX13" fmla="*/ 2047584 w 2591879"/>
              <a:gd name="connsiteY13" fmla="*/ 4216946 h 4216946"/>
              <a:gd name="connsiteX14" fmla="*/ 1503290 w 2591879"/>
              <a:gd name="connsiteY14" fmla="*/ 4216946 h 4216946"/>
              <a:gd name="connsiteX15" fmla="*/ 958995 w 2591879"/>
              <a:gd name="connsiteY15" fmla="*/ 4216946 h 4216946"/>
              <a:gd name="connsiteX16" fmla="*/ 466538 w 2591879"/>
              <a:gd name="connsiteY16" fmla="*/ 4216946 h 4216946"/>
              <a:gd name="connsiteX17" fmla="*/ 0 w 2591879"/>
              <a:gd name="connsiteY17" fmla="*/ 4216946 h 4216946"/>
              <a:gd name="connsiteX18" fmla="*/ 0 w 2591879"/>
              <a:gd name="connsiteY18" fmla="*/ 3731997 h 4216946"/>
              <a:gd name="connsiteX19" fmla="*/ 0 w 2591879"/>
              <a:gd name="connsiteY19" fmla="*/ 3247048 h 4216946"/>
              <a:gd name="connsiteX20" fmla="*/ 0 w 2591879"/>
              <a:gd name="connsiteY20" fmla="*/ 2762100 h 4216946"/>
              <a:gd name="connsiteX21" fmla="*/ 0 w 2591879"/>
              <a:gd name="connsiteY21" fmla="*/ 2277151 h 4216946"/>
              <a:gd name="connsiteX22" fmla="*/ 0 w 2591879"/>
              <a:gd name="connsiteY22" fmla="*/ 1876541 h 4216946"/>
              <a:gd name="connsiteX23" fmla="*/ 0 w 2591879"/>
              <a:gd name="connsiteY23" fmla="*/ 1391592 h 4216946"/>
              <a:gd name="connsiteX24" fmla="*/ 0 w 2591879"/>
              <a:gd name="connsiteY24" fmla="*/ 948813 h 4216946"/>
              <a:gd name="connsiteX25" fmla="*/ 0 w 2591879"/>
              <a:gd name="connsiteY25" fmla="*/ 463864 h 4216946"/>
              <a:gd name="connsiteX26" fmla="*/ 0 w 2591879"/>
              <a:gd name="connsiteY26" fmla="*/ 0 h 421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591879" h="4216946" fill="none" extrusionOk="0">
                <a:moveTo>
                  <a:pt x="0" y="0"/>
                </a:moveTo>
                <a:cubicBezTo>
                  <a:pt x="238225" y="-19010"/>
                  <a:pt x="396283" y="39203"/>
                  <a:pt x="518376" y="0"/>
                </a:cubicBezTo>
                <a:cubicBezTo>
                  <a:pt x="640469" y="-39203"/>
                  <a:pt x="909071" y="61076"/>
                  <a:pt x="1062670" y="0"/>
                </a:cubicBezTo>
                <a:cubicBezTo>
                  <a:pt x="1216269" y="-61076"/>
                  <a:pt x="1403531" y="40154"/>
                  <a:pt x="1503290" y="0"/>
                </a:cubicBezTo>
                <a:cubicBezTo>
                  <a:pt x="1603049" y="-40154"/>
                  <a:pt x="1803848" y="35215"/>
                  <a:pt x="1969828" y="0"/>
                </a:cubicBezTo>
                <a:cubicBezTo>
                  <a:pt x="2135808" y="-35215"/>
                  <a:pt x="2311476" y="21106"/>
                  <a:pt x="2591879" y="0"/>
                </a:cubicBezTo>
                <a:cubicBezTo>
                  <a:pt x="2603126" y="150839"/>
                  <a:pt x="2577701" y="204036"/>
                  <a:pt x="2591879" y="400610"/>
                </a:cubicBezTo>
                <a:cubicBezTo>
                  <a:pt x="2606057" y="597184"/>
                  <a:pt x="2576279" y="822560"/>
                  <a:pt x="2591879" y="969898"/>
                </a:cubicBezTo>
                <a:cubicBezTo>
                  <a:pt x="2607479" y="1117236"/>
                  <a:pt x="2536390" y="1413422"/>
                  <a:pt x="2591879" y="1539185"/>
                </a:cubicBezTo>
                <a:cubicBezTo>
                  <a:pt x="2647368" y="1664948"/>
                  <a:pt x="2545305" y="1957829"/>
                  <a:pt x="2591879" y="2150642"/>
                </a:cubicBezTo>
                <a:cubicBezTo>
                  <a:pt x="2638453" y="2343455"/>
                  <a:pt x="2582164" y="2516096"/>
                  <a:pt x="2591879" y="2677761"/>
                </a:cubicBezTo>
                <a:cubicBezTo>
                  <a:pt x="2601594" y="2839426"/>
                  <a:pt x="2563776" y="3060826"/>
                  <a:pt x="2591879" y="3247048"/>
                </a:cubicBezTo>
                <a:cubicBezTo>
                  <a:pt x="2619982" y="3433270"/>
                  <a:pt x="2582770" y="3981838"/>
                  <a:pt x="2591879" y="4216946"/>
                </a:cubicBezTo>
                <a:cubicBezTo>
                  <a:pt x="2361692" y="4258906"/>
                  <a:pt x="2171548" y="4186266"/>
                  <a:pt x="2047584" y="4216946"/>
                </a:cubicBezTo>
                <a:cubicBezTo>
                  <a:pt x="1923621" y="4247626"/>
                  <a:pt x="1642955" y="4160670"/>
                  <a:pt x="1503290" y="4216946"/>
                </a:cubicBezTo>
                <a:cubicBezTo>
                  <a:pt x="1363625" y="4273222"/>
                  <a:pt x="1121428" y="4204374"/>
                  <a:pt x="958995" y="4216946"/>
                </a:cubicBezTo>
                <a:cubicBezTo>
                  <a:pt x="796562" y="4229518"/>
                  <a:pt x="641887" y="4199707"/>
                  <a:pt x="466538" y="4216946"/>
                </a:cubicBezTo>
                <a:cubicBezTo>
                  <a:pt x="291189" y="4234185"/>
                  <a:pt x="120149" y="4208841"/>
                  <a:pt x="0" y="4216946"/>
                </a:cubicBezTo>
                <a:cubicBezTo>
                  <a:pt x="-24231" y="4089188"/>
                  <a:pt x="535" y="3894029"/>
                  <a:pt x="0" y="3731997"/>
                </a:cubicBezTo>
                <a:cubicBezTo>
                  <a:pt x="-535" y="3569965"/>
                  <a:pt x="42073" y="3363159"/>
                  <a:pt x="0" y="3247048"/>
                </a:cubicBezTo>
                <a:cubicBezTo>
                  <a:pt x="-42073" y="3130937"/>
                  <a:pt x="21622" y="2906930"/>
                  <a:pt x="0" y="2762100"/>
                </a:cubicBezTo>
                <a:cubicBezTo>
                  <a:pt x="-21622" y="2617270"/>
                  <a:pt x="38186" y="2424340"/>
                  <a:pt x="0" y="2277151"/>
                </a:cubicBezTo>
                <a:cubicBezTo>
                  <a:pt x="-38186" y="2129962"/>
                  <a:pt x="16285" y="2030544"/>
                  <a:pt x="0" y="1876541"/>
                </a:cubicBezTo>
                <a:cubicBezTo>
                  <a:pt x="-16285" y="1722538"/>
                  <a:pt x="20100" y="1567558"/>
                  <a:pt x="0" y="1391592"/>
                </a:cubicBezTo>
                <a:cubicBezTo>
                  <a:pt x="-20100" y="1215626"/>
                  <a:pt x="21733" y="1097626"/>
                  <a:pt x="0" y="948813"/>
                </a:cubicBezTo>
                <a:cubicBezTo>
                  <a:pt x="-21733" y="800000"/>
                  <a:pt x="51146" y="639656"/>
                  <a:pt x="0" y="463864"/>
                </a:cubicBezTo>
                <a:cubicBezTo>
                  <a:pt x="-51146" y="288072"/>
                  <a:pt x="9325" y="227866"/>
                  <a:pt x="0" y="0"/>
                </a:cubicBezTo>
                <a:close/>
              </a:path>
              <a:path w="2591879" h="4216946" stroke="0" extrusionOk="0">
                <a:moveTo>
                  <a:pt x="0" y="0"/>
                </a:moveTo>
                <a:cubicBezTo>
                  <a:pt x="218198" y="-54191"/>
                  <a:pt x="374734" y="42498"/>
                  <a:pt x="492457" y="0"/>
                </a:cubicBezTo>
                <a:cubicBezTo>
                  <a:pt x="610180" y="-42498"/>
                  <a:pt x="728563" y="50220"/>
                  <a:pt x="933076" y="0"/>
                </a:cubicBezTo>
                <a:cubicBezTo>
                  <a:pt x="1137589" y="-50220"/>
                  <a:pt x="1256867" y="15088"/>
                  <a:pt x="1503290" y="0"/>
                </a:cubicBezTo>
                <a:cubicBezTo>
                  <a:pt x="1749713" y="-15088"/>
                  <a:pt x="1952272" y="15034"/>
                  <a:pt x="2073503" y="0"/>
                </a:cubicBezTo>
                <a:cubicBezTo>
                  <a:pt x="2194734" y="-15034"/>
                  <a:pt x="2406313" y="3891"/>
                  <a:pt x="2591879" y="0"/>
                </a:cubicBezTo>
                <a:cubicBezTo>
                  <a:pt x="2593836" y="142183"/>
                  <a:pt x="2570920" y="418126"/>
                  <a:pt x="2591879" y="569288"/>
                </a:cubicBezTo>
                <a:cubicBezTo>
                  <a:pt x="2612838" y="720450"/>
                  <a:pt x="2572860" y="855379"/>
                  <a:pt x="2591879" y="1138575"/>
                </a:cubicBezTo>
                <a:cubicBezTo>
                  <a:pt x="2610898" y="1421771"/>
                  <a:pt x="2539995" y="1398421"/>
                  <a:pt x="2591879" y="1623524"/>
                </a:cubicBezTo>
                <a:cubicBezTo>
                  <a:pt x="2643763" y="1848627"/>
                  <a:pt x="2575623" y="1884437"/>
                  <a:pt x="2591879" y="2024134"/>
                </a:cubicBezTo>
                <a:cubicBezTo>
                  <a:pt x="2608135" y="2163831"/>
                  <a:pt x="2590130" y="2374918"/>
                  <a:pt x="2591879" y="2593422"/>
                </a:cubicBezTo>
                <a:cubicBezTo>
                  <a:pt x="2593628" y="2811926"/>
                  <a:pt x="2557255" y="2825421"/>
                  <a:pt x="2591879" y="3036201"/>
                </a:cubicBezTo>
                <a:cubicBezTo>
                  <a:pt x="2626503" y="3246981"/>
                  <a:pt x="2591818" y="3312074"/>
                  <a:pt x="2591879" y="3563319"/>
                </a:cubicBezTo>
                <a:cubicBezTo>
                  <a:pt x="2591940" y="3814564"/>
                  <a:pt x="2515103" y="3933276"/>
                  <a:pt x="2591879" y="4216946"/>
                </a:cubicBezTo>
                <a:cubicBezTo>
                  <a:pt x="2453203" y="4267632"/>
                  <a:pt x="2345703" y="4185343"/>
                  <a:pt x="2125341" y="4216946"/>
                </a:cubicBezTo>
                <a:cubicBezTo>
                  <a:pt x="1904979" y="4248549"/>
                  <a:pt x="1790064" y="4171183"/>
                  <a:pt x="1632884" y="4216946"/>
                </a:cubicBezTo>
                <a:cubicBezTo>
                  <a:pt x="1475704" y="4262709"/>
                  <a:pt x="1291820" y="4200262"/>
                  <a:pt x="1088589" y="4216946"/>
                </a:cubicBezTo>
                <a:cubicBezTo>
                  <a:pt x="885358" y="4233630"/>
                  <a:pt x="733040" y="4184493"/>
                  <a:pt x="622051" y="4216946"/>
                </a:cubicBezTo>
                <a:cubicBezTo>
                  <a:pt x="511062" y="4249399"/>
                  <a:pt x="178301" y="4159554"/>
                  <a:pt x="0" y="4216946"/>
                </a:cubicBezTo>
                <a:cubicBezTo>
                  <a:pt x="-21023" y="4034249"/>
                  <a:pt x="52182" y="3876970"/>
                  <a:pt x="0" y="3647658"/>
                </a:cubicBezTo>
                <a:cubicBezTo>
                  <a:pt x="-52182" y="3418346"/>
                  <a:pt x="40481" y="3327349"/>
                  <a:pt x="0" y="3247048"/>
                </a:cubicBezTo>
                <a:cubicBezTo>
                  <a:pt x="-40481" y="3166747"/>
                  <a:pt x="36791" y="2976531"/>
                  <a:pt x="0" y="2846439"/>
                </a:cubicBezTo>
                <a:cubicBezTo>
                  <a:pt x="-36791" y="2716347"/>
                  <a:pt x="60990" y="2398558"/>
                  <a:pt x="0" y="2234981"/>
                </a:cubicBezTo>
                <a:cubicBezTo>
                  <a:pt x="-60990" y="2071404"/>
                  <a:pt x="23145" y="1915243"/>
                  <a:pt x="0" y="1623524"/>
                </a:cubicBezTo>
                <a:cubicBezTo>
                  <a:pt x="-23145" y="1331805"/>
                  <a:pt x="39040" y="1329864"/>
                  <a:pt x="0" y="1222914"/>
                </a:cubicBezTo>
                <a:cubicBezTo>
                  <a:pt x="-39040" y="1115964"/>
                  <a:pt x="34320" y="987708"/>
                  <a:pt x="0" y="822304"/>
                </a:cubicBezTo>
                <a:cubicBezTo>
                  <a:pt x="-34320" y="656900"/>
                  <a:pt x="53783" y="34226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839931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036398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رسم تخطيطي 104">
            <a:extLst>
              <a:ext uri="{FF2B5EF4-FFF2-40B4-BE49-F238E27FC236}">
                <a16:creationId xmlns:a16="http://schemas.microsoft.com/office/drawing/2014/main" id="{AAF6D3E7-C308-4AF9-9D86-425320BFB8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6036161"/>
              </p:ext>
            </p:extLst>
          </p:nvPr>
        </p:nvGraphicFramePr>
        <p:xfrm>
          <a:off x="409631" y="252230"/>
          <a:ext cx="12565039" cy="6605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مربع نص 2">
            <a:extLst>
              <a:ext uri="{FF2B5EF4-FFF2-40B4-BE49-F238E27FC236}">
                <a16:creationId xmlns:a16="http://schemas.microsoft.com/office/drawing/2014/main" id="{6892ABF9-59C7-416C-8401-5DA09D2F6F46}"/>
              </a:ext>
            </a:extLst>
          </p:cNvPr>
          <p:cNvSpPr txBox="1"/>
          <p:nvPr/>
        </p:nvSpPr>
        <p:spPr>
          <a:xfrm>
            <a:off x="544009" y="5810492"/>
            <a:ext cx="23496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b="1" dirty="0">
                <a:solidFill>
                  <a:srgbClr val="39498D"/>
                </a:solidFill>
              </a:rPr>
              <a:t>المهندسة الصناعية :</a:t>
            </a:r>
          </a:p>
          <a:p>
            <a:r>
              <a:rPr lang="ar-SA" b="1" dirty="0">
                <a:solidFill>
                  <a:srgbClr val="39498D"/>
                </a:solidFill>
              </a:rPr>
              <a:t>مها عسيري .</a:t>
            </a:r>
          </a:p>
        </p:txBody>
      </p:sp>
    </p:spTree>
    <p:extLst>
      <p:ext uri="{BB962C8B-B14F-4D97-AF65-F5344CB8AC3E}">
        <p14:creationId xmlns:p14="http://schemas.microsoft.com/office/powerpoint/2010/main" val="32943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017D4EDD-A6A2-4EB6-B940-AB493AB1DC72}"/>
              </a:ext>
            </a:extLst>
          </p:cNvPr>
          <p:cNvSpPr txBox="1"/>
          <p:nvPr/>
        </p:nvSpPr>
        <p:spPr>
          <a:xfrm>
            <a:off x="8354185" y="390949"/>
            <a:ext cx="3447011" cy="769441"/>
          </a:xfrm>
          <a:prstGeom prst="rect">
            <a:avLst/>
          </a:prstGeom>
          <a:noFill/>
          <a:ln w="9525" cap="flat" cmpd="sng" algn="ctr">
            <a:solidFill>
              <a:srgbClr val="39498D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A" sz="4400" b="1" dirty="0">
                <a:solidFill>
                  <a:srgbClr val="39498D"/>
                </a:solidFill>
              </a:rPr>
              <a:t>خطة المشروع </a:t>
            </a:r>
          </a:p>
        </p:txBody>
      </p:sp>
      <p:graphicFrame>
        <p:nvGraphicFramePr>
          <p:cNvPr id="7" name="رسم تخطيطي 6">
            <a:extLst>
              <a:ext uri="{FF2B5EF4-FFF2-40B4-BE49-F238E27FC236}">
                <a16:creationId xmlns:a16="http://schemas.microsoft.com/office/drawing/2014/main" id="{637B511B-71BF-41FE-A58D-DF591864E1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5248533"/>
              </p:ext>
            </p:extLst>
          </p:nvPr>
        </p:nvGraphicFramePr>
        <p:xfrm>
          <a:off x="517492" y="1160389"/>
          <a:ext cx="10871997" cy="5306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مربع نص 7">
            <a:extLst>
              <a:ext uri="{FF2B5EF4-FFF2-40B4-BE49-F238E27FC236}">
                <a16:creationId xmlns:a16="http://schemas.microsoft.com/office/drawing/2014/main" id="{2F135672-B944-4C7E-8AE3-F9E5D9153730}"/>
              </a:ext>
            </a:extLst>
          </p:cNvPr>
          <p:cNvSpPr txBox="1"/>
          <p:nvPr/>
        </p:nvSpPr>
        <p:spPr>
          <a:xfrm>
            <a:off x="544009" y="5810492"/>
            <a:ext cx="23496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b="1" dirty="0">
                <a:solidFill>
                  <a:srgbClr val="39498D"/>
                </a:solidFill>
              </a:rPr>
              <a:t>المهندسة الصناعية :</a:t>
            </a:r>
          </a:p>
          <a:p>
            <a:r>
              <a:rPr lang="ar-SA" b="1" dirty="0">
                <a:solidFill>
                  <a:srgbClr val="39498D"/>
                </a:solidFill>
              </a:rPr>
              <a:t>مها عسيري .</a:t>
            </a:r>
          </a:p>
        </p:txBody>
      </p:sp>
    </p:spTree>
    <p:extLst>
      <p:ext uri="{BB962C8B-B14F-4D97-AF65-F5344CB8AC3E}">
        <p14:creationId xmlns:p14="http://schemas.microsoft.com/office/powerpoint/2010/main" val="137154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F10BDBF-046A-4FCA-B8DA-DCBB8E79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836" y="191505"/>
            <a:ext cx="3066327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ar-SA" dirty="0">
                <a:solidFill>
                  <a:srgbClr val="39498D"/>
                </a:solidFill>
              </a:rPr>
              <a:t>توزيع المهام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7FE5581-EB05-4247-A9A4-5DE595426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التصميم الميكانيكي :</a:t>
            </a:r>
          </a:p>
        </p:txBody>
      </p:sp>
      <p:graphicFrame>
        <p:nvGraphicFramePr>
          <p:cNvPr id="4" name="رسم تخطيطي 3">
            <a:extLst>
              <a:ext uri="{FF2B5EF4-FFF2-40B4-BE49-F238E27FC236}">
                <a16:creationId xmlns:a16="http://schemas.microsoft.com/office/drawing/2014/main" id="{077834FC-9774-4C71-AFEB-1FECFABDE8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739282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مربع نص 4">
            <a:extLst>
              <a:ext uri="{FF2B5EF4-FFF2-40B4-BE49-F238E27FC236}">
                <a16:creationId xmlns:a16="http://schemas.microsoft.com/office/drawing/2014/main" id="{48C3FAC9-6DED-465C-9428-AEC99AE871AA}"/>
              </a:ext>
            </a:extLst>
          </p:cNvPr>
          <p:cNvSpPr txBox="1"/>
          <p:nvPr/>
        </p:nvSpPr>
        <p:spPr>
          <a:xfrm>
            <a:off x="8898359" y="4001294"/>
            <a:ext cx="12616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b="1" dirty="0">
                <a:solidFill>
                  <a:srgbClr val="39498D"/>
                </a:solidFill>
              </a:rPr>
              <a:t>4</a:t>
            </a:r>
            <a:r>
              <a:rPr lang="en-US" b="1" dirty="0">
                <a:solidFill>
                  <a:srgbClr val="39498D"/>
                </a:solidFill>
              </a:rPr>
              <a:t>/</a:t>
            </a:r>
            <a:r>
              <a:rPr lang="ar-SA" b="1" dirty="0">
                <a:solidFill>
                  <a:srgbClr val="39498D"/>
                </a:solidFill>
              </a:rPr>
              <a:t>7</a:t>
            </a:r>
            <a:r>
              <a:rPr lang="en-US" b="1" dirty="0">
                <a:solidFill>
                  <a:srgbClr val="39498D"/>
                </a:solidFill>
              </a:rPr>
              <a:t>/</a:t>
            </a:r>
            <a:r>
              <a:rPr lang="ar-SA" b="1" dirty="0">
                <a:solidFill>
                  <a:srgbClr val="39498D"/>
                </a:solidFill>
              </a:rPr>
              <a:t>2021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7ECA0E64-CCA4-43DA-9542-C55A6D3C905A}"/>
              </a:ext>
            </a:extLst>
          </p:cNvPr>
          <p:cNvSpPr txBox="1"/>
          <p:nvPr/>
        </p:nvSpPr>
        <p:spPr>
          <a:xfrm>
            <a:off x="6544197" y="4001294"/>
            <a:ext cx="12616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dirty="0">
                <a:solidFill>
                  <a:srgbClr val="39498D"/>
                </a:solidFill>
              </a:rPr>
              <a:t>5</a:t>
            </a:r>
            <a:r>
              <a:rPr lang="en-US" dirty="0">
                <a:solidFill>
                  <a:srgbClr val="39498D"/>
                </a:solidFill>
              </a:rPr>
              <a:t>/</a:t>
            </a:r>
            <a:r>
              <a:rPr lang="ar-SA" dirty="0">
                <a:solidFill>
                  <a:srgbClr val="39498D"/>
                </a:solidFill>
              </a:rPr>
              <a:t>7- 8</a:t>
            </a:r>
            <a:r>
              <a:rPr lang="en-US" dirty="0">
                <a:solidFill>
                  <a:srgbClr val="39498D"/>
                </a:solidFill>
              </a:rPr>
              <a:t>/</a:t>
            </a:r>
            <a:r>
              <a:rPr lang="ar-SA" dirty="0">
                <a:solidFill>
                  <a:srgbClr val="39498D"/>
                </a:solidFill>
              </a:rPr>
              <a:t>7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7A5989E5-FCB9-4963-A206-36435C318D6B}"/>
              </a:ext>
            </a:extLst>
          </p:cNvPr>
          <p:cNvSpPr txBox="1"/>
          <p:nvPr/>
        </p:nvSpPr>
        <p:spPr>
          <a:xfrm>
            <a:off x="4562836" y="4001294"/>
            <a:ext cx="10849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dirty="0">
                <a:solidFill>
                  <a:srgbClr val="39498D"/>
                </a:solidFill>
              </a:rPr>
              <a:t>11،12</a:t>
            </a:r>
            <a:r>
              <a:rPr lang="en-US" dirty="0">
                <a:solidFill>
                  <a:srgbClr val="39498D"/>
                </a:solidFill>
              </a:rPr>
              <a:t>/</a:t>
            </a:r>
            <a:r>
              <a:rPr lang="ar-SA" dirty="0">
                <a:solidFill>
                  <a:srgbClr val="39498D"/>
                </a:solidFill>
              </a:rPr>
              <a:t>7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72DBC236-2FEB-4006-A56F-0BD5D3461C73}"/>
              </a:ext>
            </a:extLst>
          </p:cNvPr>
          <p:cNvSpPr txBox="1"/>
          <p:nvPr/>
        </p:nvSpPr>
        <p:spPr>
          <a:xfrm>
            <a:off x="2442258" y="4001294"/>
            <a:ext cx="10849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dirty="0">
                <a:solidFill>
                  <a:srgbClr val="39498D"/>
                </a:solidFill>
              </a:rPr>
              <a:t>13</a:t>
            </a:r>
            <a:r>
              <a:rPr lang="en-US" dirty="0">
                <a:solidFill>
                  <a:srgbClr val="39498D"/>
                </a:solidFill>
              </a:rPr>
              <a:t>/</a:t>
            </a:r>
            <a:r>
              <a:rPr lang="ar-SA" dirty="0">
                <a:solidFill>
                  <a:srgbClr val="39498D"/>
                </a:solidFill>
              </a:rPr>
              <a:t>7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57855270-16A6-44D0-8386-B249B999E749}"/>
              </a:ext>
            </a:extLst>
          </p:cNvPr>
          <p:cNvSpPr txBox="1"/>
          <p:nvPr/>
        </p:nvSpPr>
        <p:spPr>
          <a:xfrm>
            <a:off x="7805838" y="5139159"/>
            <a:ext cx="2541929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200" b="1" dirty="0">
                <a:solidFill>
                  <a:srgbClr val="39498D"/>
                </a:solidFill>
              </a:rPr>
              <a:t>المنفذين :</a:t>
            </a:r>
          </a:p>
          <a:p>
            <a:r>
              <a:rPr lang="ar-SA" sz="3200" b="1" dirty="0">
                <a:solidFill>
                  <a:srgbClr val="39498D"/>
                </a:solidFill>
              </a:rPr>
              <a:t>محمد  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5E718AEE-968C-4362-B35D-9A57638AA33D}"/>
              </a:ext>
            </a:extLst>
          </p:cNvPr>
          <p:cNvSpPr txBox="1"/>
          <p:nvPr/>
        </p:nvSpPr>
        <p:spPr>
          <a:xfrm>
            <a:off x="544009" y="5810492"/>
            <a:ext cx="23496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b="1" dirty="0">
                <a:solidFill>
                  <a:srgbClr val="39498D"/>
                </a:solidFill>
              </a:rPr>
              <a:t>المهندسة الصناعية :</a:t>
            </a:r>
          </a:p>
          <a:p>
            <a:r>
              <a:rPr lang="ar-SA" b="1" dirty="0">
                <a:solidFill>
                  <a:srgbClr val="39498D"/>
                </a:solidFill>
              </a:rPr>
              <a:t>مها عسيري .</a:t>
            </a:r>
          </a:p>
        </p:txBody>
      </p:sp>
    </p:spTree>
    <p:extLst>
      <p:ext uri="{BB962C8B-B14F-4D97-AF65-F5344CB8AC3E}">
        <p14:creationId xmlns:p14="http://schemas.microsoft.com/office/powerpoint/2010/main" val="290641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F10BDBF-046A-4FCA-B8DA-DCBB8E79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836" y="191505"/>
            <a:ext cx="3066327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ar-SA" dirty="0">
                <a:solidFill>
                  <a:srgbClr val="39498D"/>
                </a:solidFill>
              </a:rPr>
              <a:t>توزيع المهام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7FE5581-EB05-4247-A9A4-5DE595426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مسار الطاقة والإلكترونيات :</a:t>
            </a:r>
          </a:p>
        </p:txBody>
      </p:sp>
      <p:graphicFrame>
        <p:nvGraphicFramePr>
          <p:cNvPr id="4" name="رسم تخطيطي 3">
            <a:extLst>
              <a:ext uri="{FF2B5EF4-FFF2-40B4-BE49-F238E27FC236}">
                <a16:creationId xmlns:a16="http://schemas.microsoft.com/office/drawing/2014/main" id="{077834FC-9774-4C71-AFEB-1FECFABDE8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06081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مربع نص 4">
            <a:extLst>
              <a:ext uri="{FF2B5EF4-FFF2-40B4-BE49-F238E27FC236}">
                <a16:creationId xmlns:a16="http://schemas.microsoft.com/office/drawing/2014/main" id="{48C3FAC9-6DED-465C-9428-AEC99AE871AA}"/>
              </a:ext>
            </a:extLst>
          </p:cNvPr>
          <p:cNvSpPr txBox="1"/>
          <p:nvPr/>
        </p:nvSpPr>
        <p:spPr>
          <a:xfrm>
            <a:off x="8808335" y="4001294"/>
            <a:ext cx="13516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b="1" dirty="0">
                <a:solidFill>
                  <a:srgbClr val="39498D"/>
                </a:solidFill>
              </a:rPr>
              <a:t>4</a:t>
            </a:r>
            <a:r>
              <a:rPr lang="en-US" b="1" dirty="0">
                <a:solidFill>
                  <a:srgbClr val="39498D"/>
                </a:solidFill>
              </a:rPr>
              <a:t>/</a:t>
            </a:r>
            <a:r>
              <a:rPr lang="ar-SA" b="1" dirty="0">
                <a:solidFill>
                  <a:srgbClr val="39498D"/>
                </a:solidFill>
              </a:rPr>
              <a:t>7</a:t>
            </a:r>
            <a:r>
              <a:rPr lang="en-US" b="1" dirty="0">
                <a:solidFill>
                  <a:srgbClr val="39498D"/>
                </a:solidFill>
              </a:rPr>
              <a:t>/</a:t>
            </a:r>
            <a:r>
              <a:rPr lang="ar-SA" b="1" dirty="0">
                <a:solidFill>
                  <a:srgbClr val="39498D"/>
                </a:solidFill>
              </a:rPr>
              <a:t>2021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7ECA0E64-CCA4-43DA-9542-C55A6D3C905A}"/>
              </a:ext>
            </a:extLst>
          </p:cNvPr>
          <p:cNvSpPr txBox="1"/>
          <p:nvPr/>
        </p:nvSpPr>
        <p:spPr>
          <a:xfrm>
            <a:off x="6544197" y="4001294"/>
            <a:ext cx="12616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dirty="0">
                <a:solidFill>
                  <a:srgbClr val="39498D"/>
                </a:solidFill>
              </a:rPr>
              <a:t>7</a:t>
            </a:r>
            <a:r>
              <a:rPr lang="en-US" dirty="0">
                <a:solidFill>
                  <a:srgbClr val="39498D"/>
                </a:solidFill>
              </a:rPr>
              <a:t>/</a:t>
            </a:r>
            <a:r>
              <a:rPr lang="ar-SA" dirty="0">
                <a:solidFill>
                  <a:srgbClr val="39498D"/>
                </a:solidFill>
              </a:rPr>
              <a:t>7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7A5989E5-FCB9-4963-A206-36435C318D6B}"/>
              </a:ext>
            </a:extLst>
          </p:cNvPr>
          <p:cNvSpPr txBox="1"/>
          <p:nvPr/>
        </p:nvSpPr>
        <p:spPr>
          <a:xfrm>
            <a:off x="4562836" y="4001294"/>
            <a:ext cx="10849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dirty="0">
                <a:solidFill>
                  <a:srgbClr val="39498D"/>
                </a:solidFill>
              </a:rPr>
              <a:t>14</a:t>
            </a:r>
            <a:r>
              <a:rPr lang="en-US" dirty="0">
                <a:solidFill>
                  <a:srgbClr val="39498D"/>
                </a:solidFill>
              </a:rPr>
              <a:t>/</a:t>
            </a:r>
            <a:r>
              <a:rPr lang="ar-SA" dirty="0">
                <a:solidFill>
                  <a:srgbClr val="39498D"/>
                </a:solidFill>
              </a:rPr>
              <a:t>7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72DBC236-2FEB-4006-A56F-0BD5D3461C73}"/>
              </a:ext>
            </a:extLst>
          </p:cNvPr>
          <p:cNvSpPr txBox="1"/>
          <p:nvPr/>
        </p:nvSpPr>
        <p:spPr>
          <a:xfrm>
            <a:off x="2442258" y="4001294"/>
            <a:ext cx="10849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dirty="0">
                <a:solidFill>
                  <a:srgbClr val="39498D"/>
                </a:solidFill>
              </a:rPr>
              <a:t>14</a:t>
            </a:r>
            <a:r>
              <a:rPr lang="en-US" dirty="0">
                <a:solidFill>
                  <a:srgbClr val="39498D"/>
                </a:solidFill>
              </a:rPr>
              <a:t>/</a:t>
            </a:r>
            <a:r>
              <a:rPr lang="ar-SA" dirty="0">
                <a:solidFill>
                  <a:srgbClr val="39498D"/>
                </a:solidFill>
              </a:rPr>
              <a:t>7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4F7190D4-9342-4D3A-9F81-83D913320A7E}"/>
              </a:ext>
            </a:extLst>
          </p:cNvPr>
          <p:cNvSpPr txBox="1"/>
          <p:nvPr/>
        </p:nvSpPr>
        <p:spPr>
          <a:xfrm>
            <a:off x="8414795" y="4898787"/>
            <a:ext cx="2245489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2000" b="1" dirty="0">
                <a:solidFill>
                  <a:srgbClr val="39498D"/>
                </a:solidFill>
              </a:rPr>
              <a:t>المنفذين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r-SA" sz="2000" b="1" dirty="0">
                <a:solidFill>
                  <a:srgbClr val="39498D"/>
                </a:solidFill>
              </a:rPr>
              <a:t>ربى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r-SA" sz="2000" b="1" dirty="0">
                <a:solidFill>
                  <a:srgbClr val="39498D"/>
                </a:solidFill>
              </a:rPr>
              <a:t>إبراهيم 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8BC77EFB-0204-44D5-B943-5A7C659C499F}"/>
              </a:ext>
            </a:extLst>
          </p:cNvPr>
          <p:cNvSpPr txBox="1"/>
          <p:nvPr/>
        </p:nvSpPr>
        <p:spPr>
          <a:xfrm>
            <a:off x="544009" y="5810492"/>
            <a:ext cx="23496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b="1" dirty="0">
                <a:solidFill>
                  <a:srgbClr val="39498D"/>
                </a:solidFill>
              </a:rPr>
              <a:t>المهندسة الصناعية :</a:t>
            </a:r>
          </a:p>
          <a:p>
            <a:r>
              <a:rPr lang="ar-SA" b="1" dirty="0">
                <a:solidFill>
                  <a:srgbClr val="39498D"/>
                </a:solidFill>
              </a:rPr>
              <a:t>مها عسيري .</a:t>
            </a:r>
          </a:p>
        </p:txBody>
      </p:sp>
    </p:spTree>
    <p:extLst>
      <p:ext uri="{BB962C8B-B14F-4D97-AF65-F5344CB8AC3E}">
        <p14:creationId xmlns:p14="http://schemas.microsoft.com/office/powerpoint/2010/main" val="428671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F10BDBF-046A-4FCA-B8DA-DCBB8E79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836" y="191505"/>
            <a:ext cx="3066327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ar-SA" dirty="0">
                <a:solidFill>
                  <a:srgbClr val="39498D"/>
                </a:solidFill>
              </a:rPr>
              <a:t>توزيع المهام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7FE5581-EB05-4247-A9A4-5DE595426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 err="1"/>
              <a:t>مسارالبرمجيات</a:t>
            </a:r>
            <a:r>
              <a:rPr lang="ar-SA" dirty="0"/>
              <a:t> انترنت الأشياء :</a:t>
            </a:r>
          </a:p>
        </p:txBody>
      </p:sp>
      <p:graphicFrame>
        <p:nvGraphicFramePr>
          <p:cNvPr id="4" name="رسم تخطيطي 3">
            <a:extLst>
              <a:ext uri="{FF2B5EF4-FFF2-40B4-BE49-F238E27FC236}">
                <a16:creationId xmlns:a16="http://schemas.microsoft.com/office/drawing/2014/main" id="{077834FC-9774-4C71-AFEB-1FECFABDE8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338356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مربع نص 4">
            <a:extLst>
              <a:ext uri="{FF2B5EF4-FFF2-40B4-BE49-F238E27FC236}">
                <a16:creationId xmlns:a16="http://schemas.microsoft.com/office/drawing/2014/main" id="{48C3FAC9-6DED-465C-9428-AEC99AE871AA}"/>
              </a:ext>
            </a:extLst>
          </p:cNvPr>
          <p:cNvSpPr txBox="1"/>
          <p:nvPr/>
        </p:nvSpPr>
        <p:spPr>
          <a:xfrm>
            <a:off x="8808335" y="4001294"/>
            <a:ext cx="13516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b="1" dirty="0">
                <a:solidFill>
                  <a:srgbClr val="39498D"/>
                </a:solidFill>
              </a:rPr>
              <a:t>4</a:t>
            </a:r>
            <a:r>
              <a:rPr lang="en-US" b="1" dirty="0">
                <a:solidFill>
                  <a:srgbClr val="39498D"/>
                </a:solidFill>
              </a:rPr>
              <a:t>/</a:t>
            </a:r>
            <a:r>
              <a:rPr lang="ar-SA" b="1" dirty="0">
                <a:solidFill>
                  <a:srgbClr val="39498D"/>
                </a:solidFill>
              </a:rPr>
              <a:t>7</a:t>
            </a:r>
            <a:r>
              <a:rPr lang="en-US" b="1" dirty="0">
                <a:solidFill>
                  <a:srgbClr val="39498D"/>
                </a:solidFill>
              </a:rPr>
              <a:t>/</a:t>
            </a:r>
            <a:r>
              <a:rPr lang="ar-SA" b="1" dirty="0">
                <a:solidFill>
                  <a:srgbClr val="39498D"/>
                </a:solidFill>
              </a:rPr>
              <a:t>2021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7ECA0E64-CCA4-43DA-9542-C55A6D3C905A}"/>
              </a:ext>
            </a:extLst>
          </p:cNvPr>
          <p:cNvSpPr txBox="1"/>
          <p:nvPr/>
        </p:nvSpPr>
        <p:spPr>
          <a:xfrm>
            <a:off x="7261828" y="4001294"/>
            <a:ext cx="12616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dirty="0">
                <a:solidFill>
                  <a:srgbClr val="39498D"/>
                </a:solidFill>
              </a:rPr>
              <a:t>10</a:t>
            </a:r>
            <a:r>
              <a:rPr lang="en-US" dirty="0">
                <a:solidFill>
                  <a:srgbClr val="39498D"/>
                </a:solidFill>
              </a:rPr>
              <a:t>/</a:t>
            </a:r>
            <a:r>
              <a:rPr lang="ar-SA" dirty="0">
                <a:solidFill>
                  <a:srgbClr val="39498D"/>
                </a:solidFill>
              </a:rPr>
              <a:t>7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7A5989E5-FCB9-4963-A206-36435C318D6B}"/>
              </a:ext>
            </a:extLst>
          </p:cNvPr>
          <p:cNvSpPr txBox="1"/>
          <p:nvPr/>
        </p:nvSpPr>
        <p:spPr>
          <a:xfrm>
            <a:off x="5579960" y="4001294"/>
            <a:ext cx="10849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dirty="0">
                <a:solidFill>
                  <a:srgbClr val="39498D"/>
                </a:solidFill>
              </a:rPr>
              <a:t>14</a:t>
            </a:r>
            <a:r>
              <a:rPr lang="en-US" dirty="0">
                <a:solidFill>
                  <a:srgbClr val="39498D"/>
                </a:solidFill>
              </a:rPr>
              <a:t>/</a:t>
            </a:r>
            <a:r>
              <a:rPr lang="ar-SA" dirty="0">
                <a:solidFill>
                  <a:srgbClr val="39498D"/>
                </a:solidFill>
              </a:rPr>
              <a:t>7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72DBC236-2FEB-4006-A56F-0BD5D3461C73}"/>
              </a:ext>
            </a:extLst>
          </p:cNvPr>
          <p:cNvSpPr txBox="1"/>
          <p:nvPr/>
        </p:nvSpPr>
        <p:spPr>
          <a:xfrm>
            <a:off x="2152567" y="3985115"/>
            <a:ext cx="10849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dirty="0">
                <a:solidFill>
                  <a:srgbClr val="39498D"/>
                </a:solidFill>
              </a:rPr>
              <a:t>17</a:t>
            </a:r>
            <a:r>
              <a:rPr lang="en-US" dirty="0">
                <a:solidFill>
                  <a:srgbClr val="39498D"/>
                </a:solidFill>
              </a:rPr>
              <a:t>/</a:t>
            </a:r>
            <a:r>
              <a:rPr lang="ar-SA" dirty="0">
                <a:solidFill>
                  <a:srgbClr val="39498D"/>
                </a:solidFill>
              </a:rPr>
              <a:t>7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FB6B1A64-BE2A-4167-8AE7-C0984F4044E2}"/>
              </a:ext>
            </a:extLst>
          </p:cNvPr>
          <p:cNvSpPr txBox="1"/>
          <p:nvPr/>
        </p:nvSpPr>
        <p:spPr>
          <a:xfrm>
            <a:off x="3883629" y="4001294"/>
            <a:ext cx="9319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dirty="0">
                <a:solidFill>
                  <a:srgbClr val="39498D"/>
                </a:solidFill>
              </a:rPr>
              <a:t>15</a:t>
            </a:r>
            <a:r>
              <a:rPr lang="en-US" dirty="0">
                <a:solidFill>
                  <a:srgbClr val="39498D"/>
                </a:solidFill>
              </a:rPr>
              <a:t>/</a:t>
            </a:r>
            <a:r>
              <a:rPr lang="ar-SA" dirty="0">
                <a:solidFill>
                  <a:srgbClr val="39498D"/>
                </a:solidFill>
              </a:rPr>
              <a:t>7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117C09EC-5955-46B6-B1C0-D688D1A850EE}"/>
              </a:ext>
            </a:extLst>
          </p:cNvPr>
          <p:cNvSpPr txBox="1"/>
          <p:nvPr/>
        </p:nvSpPr>
        <p:spPr>
          <a:xfrm>
            <a:off x="6664929" y="5092861"/>
            <a:ext cx="4238424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b="1" dirty="0">
                <a:solidFill>
                  <a:srgbClr val="39498D"/>
                </a:solidFill>
              </a:rPr>
              <a:t>المنفذين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r-SA" b="1" dirty="0">
                <a:solidFill>
                  <a:srgbClr val="39498D"/>
                </a:solidFill>
              </a:rPr>
              <a:t>هديل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r-SA" b="1" dirty="0">
                <a:solidFill>
                  <a:srgbClr val="39498D"/>
                </a:solidFill>
              </a:rPr>
              <a:t>خلود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r-SA" b="1" dirty="0">
                <a:solidFill>
                  <a:srgbClr val="39498D"/>
                </a:solidFill>
              </a:rPr>
              <a:t>مها تركي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r-SA" b="1" dirty="0">
                <a:solidFill>
                  <a:srgbClr val="39498D"/>
                </a:solidFill>
              </a:rPr>
              <a:t>لينا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r-SA" dirty="0"/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FBE2005C-D66E-4F99-A538-582CC07B4F32}"/>
              </a:ext>
            </a:extLst>
          </p:cNvPr>
          <p:cNvSpPr txBox="1"/>
          <p:nvPr/>
        </p:nvSpPr>
        <p:spPr>
          <a:xfrm>
            <a:off x="544009" y="5810492"/>
            <a:ext cx="23496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b="1" dirty="0">
                <a:solidFill>
                  <a:srgbClr val="39498D"/>
                </a:solidFill>
              </a:rPr>
              <a:t>المهندسة الصناعية :</a:t>
            </a:r>
          </a:p>
          <a:p>
            <a:r>
              <a:rPr lang="ar-SA" b="1" dirty="0">
                <a:solidFill>
                  <a:srgbClr val="39498D"/>
                </a:solidFill>
              </a:rPr>
              <a:t>مها عسيري .</a:t>
            </a:r>
          </a:p>
        </p:txBody>
      </p:sp>
    </p:spTree>
    <p:extLst>
      <p:ext uri="{BB962C8B-B14F-4D97-AF65-F5344CB8AC3E}">
        <p14:creationId xmlns:p14="http://schemas.microsoft.com/office/powerpoint/2010/main" val="272002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F10BDBF-046A-4FCA-B8DA-DCBB8E79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836" y="191505"/>
            <a:ext cx="3066327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ar-SA" dirty="0">
                <a:solidFill>
                  <a:srgbClr val="39498D"/>
                </a:solidFill>
              </a:rPr>
              <a:t>توزيع المهام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7FE5581-EB05-4247-A9A4-5DE595426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 err="1"/>
              <a:t>مسارالروبوتات</a:t>
            </a:r>
            <a:r>
              <a:rPr lang="ar-SA" dirty="0"/>
              <a:t> والذكاء الصناعي :</a:t>
            </a:r>
          </a:p>
        </p:txBody>
      </p:sp>
      <p:graphicFrame>
        <p:nvGraphicFramePr>
          <p:cNvPr id="4" name="رسم تخطيطي 3">
            <a:extLst>
              <a:ext uri="{FF2B5EF4-FFF2-40B4-BE49-F238E27FC236}">
                <a16:creationId xmlns:a16="http://schemas.microsoft.com/office/drawing/2014/main" id="{077834FC-9774-4C71-AFEB-1FECFABDE8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96238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مربع نص 4">
            <a:extLst>
              <a:ext uri="{FF2B5EF4-FFF2-40B4-BE49-F238E27FC236}">
                <a16:creationId xmlns:a16="http://schemas.microsoft.com/office/drawing/2014/main" id="{48C3FAC9-6DED-465C-9428-AEC99AE871AA}"/>
              </a:ext>
            </a:extLst>
          </p:cNvPr>
          <p:cNvSpPr txBox="1"/>
          <p:nvPr/>
        </p:nvSpPr>
        <p:spPr>
          <a:xfrm>
            <a:off x="8808335" y="4001294"/>
            <a:ext cx="13516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b="1" dirty="0">
                <a:solidFill>
                  <a:srgbClr val="39498D"/>
                </a:solidFill>
              </a:rPr>
              <a:t>4</a:t>
            </a:r>
            <a:r>
              <a:rPr lang="en-US" b="1" dirty="0">
                <a:solidFill>
                  <a:srgbClr val="39498D"/>
                </a:solidFill>
              </a:rPr>
              <a:t>/</a:t>
            </a:r>
            <a:r>
              <a:rPr lang="ar-SA" b="1" dirty="0">
                <a:solidFill>
                  <a:srgbClr val="39498D"/>
                </a:solidFill>
              </a:rPr>
              <a:t>7</a:t>
            </a:r>
            <a:r>
              <a:rPr lang="en-US" b="1" dirty="0">
                <a:solidFill>
                  <a:srgbClr val="39498D"/>
                </a:solidFill>
              </a:rPr>
              <a:t>/</a:t>
            </a:r>
            <a:r>
              <a:rPr lang="ar-SA" b="1" dirty="0">
                <a:solidFill>
                  <a:srgbClr val="39498D"/>
                </a:solidFill>
              </a:rPr>
              <a:t>2021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7ECA0E64-CCA4-43DA-9542-C55A6D3C905A}"/>
              </a:ext>
            </a:extLst>
          </p:cNvPr>
          <p:cNvSpPr txBox="1"/>
          <p:nvPr/>
        </p:nvSpPr>
        <p:spPr>
          <a:xfrm>
            <a:off x="7261828" y="4001294"/>
            <a:ext cx="12616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dirty="0">
                <a:solidFill>
                  <a:srgbClr val="39498D"/>
                </a:solidFill>
              </a:rPr>
              <a:t>10</a:t>
            </a:r>
            <a:r>
              <a:rPr lang="en-US" dirty="0">
                <a:solidFill>
                  <a:srgbClr val="39498D"/>
                </a:solidFill>
              </a:rPr>
              <a:t>/</a:t>
            </a:r>
            <a:r>
              <a:rPr lang="ar-SA" dirty="0">
                <a:solidFill>
                  <a:srgbClr val="39498D"/>
                </a:solidFill>
              </a:rPr>
              <a:t>7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7A5989E5-FCB9-4963-A206-36435C318D6B}"/>
              </a:ext>
            </a:extLst>
          </p:cNvPr>
          <p:cNvSpPr txBox="1"/>
          <p:nvPr/>
        </p:nvSpPr>
        <p:spPr>
          <a:xfrm>
            <a:off x="5579960" y="4001294"/>
            <a:ext cx="10849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dirty="0">
                <a:solidFill>
                  <a:srgbClr val="39498D"/>
                </a:solidFill>
              </a:rPr>
              <a:t>14</a:t>
            </a:r>
            <a:r>
              <a:rPr lang="en-US" dirty="0">
                <a:solidFill>
                  <a:srgbClr val="39498D"/>
                </a:solidFill>
              </a:rPr>
              <a:t>/</a:t>
            </a:r>
            <a:r>
              <a:rPr lang="ar-SA" dirty="0">
                <a:solidFill>
                  <a:srgbClr val="39498D"/>
                </a:solidFill>
              </a:rPr>
              <a:t>7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72DBC236-2FEB-4006-A56F-0BD5D3461C73}"/>
              </a:ext>
            </a:extLst>
          </p:cNvPr>
          <p:cNvSpPr txBox="1"/>
          <p:nvPr/>
        </p:nvSpPr>
        <p:spPr>
          <a:xfrm>
            <a:off x="2152567" y="3985115"/>
            <a:ext cx="10849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dirty="0">
                <a:solidFill>
                  <a:srgbClr val="39498D"/>
                </a:solidFill>
              </a:rPr>
              <a:t>17</a:t>
            </a:r>
            <a:r>
              <a:rPr lang="en-US" dirty="0">
                <a:solidFill>
                  <a:srgbClr val="39498D"/>
                </a:solidFill>
              </a:rPr>
              <a:t>/</a:t>
            </a:r>
            <a:r>
              <a:rPr lang="ar-SA" dirty="0">
                <a:solidFill>
                  <a:srgbClr val="39498D"/>
                </a:solidFill>
              </a:rPr>
              <a:t>7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FB6B1A64-BE2A-4167-8AE7-C0984F4044E2}"/>
              </a:ext>
            </a:extLst>
          </p:cNvPr>
          <p:cNvSpPr txBox="1"/>
          <p:nvPr/>
        </p:nvSpPr>
        <p:spPr>
          <a:xfrm>
            <a:off x="3883629" y="4001294"/>
            <a:ext cx="9319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dirty="0">
                <a:solidFill>
                  <a:srgbClr val="39498D"/>
                </a:solidFill>
              </a:rPr>
              <a:t>17</a:t>
            </a:r>
            <a:r>
              <a:rPr lang="en-US" dirty="0">
                <a:solidFill>
                  <a:srgbClr val="39498D"/>
                </a:solidFill>
              </a:rPr>
              <a:t>/</a:t>
            </a:r>
            <a:r>
              <a:rPr lang="ar-SA" dirty="0">
                <a:solidFill>
                  <a:srgbClr val="39498D"/>
                </a:solidFill>
              </a:rPr>
              <a:t>7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81F563F0-5D51-452F-A316-860C14C0EDD6}"/>
              </a:ext>
            </a:extLst>
          </p:cNvPr>
          <p:cNvSpPr txBox="1"/>
          <p:nvPr/>
        </p:nvSpPr>
        <p:spPr>
          <a:xfrm>
            <a:off x="8523469" y="5046562"/>
            <a:ext cx="261137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dirty="0">
                <a:solidFill>
                  <a:srgbClr val="39498D"/>
                </a:solidFill>
              </a:rPr>
              <a:t>المنفذين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r-SA" dirty="0">
                <a:solidFill>
                  <a:srgbClr val="39498D"/>
                </a:solidFill>
              </a:rPr>
              <a:t>مرام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r-SA" dirty="0">
                <a:solidFill>
                  <a:srgbClr val="39498D"/>
                </a:solidFill>
              </a:rPr>
              <a:t>نوف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r-SA" dirty="0">
                <a:solidFill>
                  <a:srgbClr val="39498D"/>
                </a:solidFill>
              </a:rPr>
              <a:t>رنيم 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1CF1CBEF-FF06-4DB2-8892-4C55BE989195}"/>
              </a:ext>
            </a:extLst>
          </p:cNvPr>
          <p:cNvSpPr txBox="1"/>
          <p:nvPr/>
        </p:nvSpPr>
        <p:spPr>
          <a:xfrm>
            <a:off x="544009" y="5810492"/>
            <a:ext cx="23496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b="1" dirty="0">
                <a:solidFill>
                  <a:srgbClr val="39498D"/>
                </a:solidFill>
              </a:rPr>
              <a:t>المهندسة الصناعية :</a:t>
            </a:r>
          </a:p>
          <a:p>
            <a:r>
              <a:rPr lang="ar-SA" b="1" dirty="0">
                <a:solidFill>
                  <a:srgbClr val="39498D"/>
                </a:solidFill>
              </a:rPr>
              <a:t>مها عسيري .</a:t>
            </a:r>
          </a:p>
        </p:txBody>
      </p:sp>
    </p:spTree>
    <p:extLst>
      <p:ext uri="{BB962C8B-B14F-4D97-AF65-F5344CB8AC3E}">
        <p14:creationId xmlns:p14="http://schemas.microsoft.com/office/powerpoint/2010/main" val="204445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FAEB0684-85A2-4EBE-B398-724E371F48E6}"/>
              </a:ext>
            </a:extLst>
          </p:cNvPr>
          <p:cNvSpPr txBox="1"/>
          <p:nvPr/>
        </p:nvSpPr>
        <p:spPr>
          <a:xfrm>
            <a:off x="5139160" y="196770"/>
            <a:ext cx="216446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b="1" dirty="0">
                <a:solidFill>
                  <a:srgbClr val="39498D"/>
                </a:solidFill>
                <a:cs typeface="+mj-cs"/>
              </a:rPr>
              <a:t>خط الإنتاج </a:t>
            </a:r>
          </a:p>
        </p:txBody>
      </p:sp>
      <p:graphicFrame>
        <p:nvGraphicFramePr>
          <p:cNvPr id="5" name="رسم تخطيطي 4">
            <a:extLst>
              <a:ext uri="{FF2B5EF4-FFF2-40B4-BE49-F238E27FC236}">
                <a16:creationId xmlns:a16="http://schemas.microsoft.com/office/drawing/2014/main" id="{BDC39116-7A94-4CCA-8689-38D9CE0A3C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53359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مربع نص 5">
            <a:extLst>
              <a:ext uri="{FF2B5EF4-FFF2-40B4-BE49-F238E27FC236}">
                <a16:creationId xmlns:a16="http://schemas.microsoft.com/office/drawing/2014/main" id="{3E260B71-F52C-46F6-82B6-8A615671238D}"/>
              </a:ext>
            </a:extLst>
          </p:cNvPr>
          <p:cNvSpPr txBox="1"/>
          <p:nvPr/>
        </p:nvSpPr>
        <p:spPr>
          <a:xfrm>
            <a:off x="544009" y="5810492"/>
            <a:ext cx="23496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b="1" dirty="0">
                <a:solidFill>
                  <a:srgbClr val="39498D"/>
                </a:solidFill>
              </a:rPr>
              <a:t>المهندسة الصناعية :</a:t>
            </a:r>
          </a:p>
          <a:p>
            <a:r>
              <a:rPr lang="ar-SA" b="1" dirty="0">
                <a:solidFill>
                  <a:srgbClr val="39498D"/>
                </a:solidFill>
              </a:rPr>
              <a:t>مها عسيري .</a:t>
            </a:r>
          </a:p>
        </p:txBody>
      </p:sp>
    </p:spTree>
    <p:extLst>
      <p:ext uri="{BB962C8B-B14F-4D97-AF65-F5344CB8AC3E}">
        <p14:creationId xmlns:p14="http://schemas.microsoft.com/office/powerpoint/2010/main" val="3041728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>
            <a:extLst>
              <a:ext uri="{FF2B5EF4-FFF2-40B4-BE49-F238E27FC236}">
                <a16:creationId xmlns:a16="http://schemas.microsoft.com/office/drawing/2014/main" id="{839C0473-FEC9-4CB0-A19F-A1A304712E8B}"/>
              </a:ext>
            </a:extLst>
          </p:cNvPr>
          <p:cNvSpPr txBox="1"/>
          <p:nvPr/>
        </p:nvSpPr>
        <p:spPr>
          <a:xfrm>
            <a:off x="3229335" y="937550"/>
            <a:ext cx="5451677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4800" b="1" dirty="0">
                <a:solidFill>
                  <a:srgbClr val="39498D"/>
                </a:solidFill>
              </a:rPr>
              <a:t>الخط الزمني في الملف الأخر </a:t>
            </a:r>
            <a:r>
              <a:rPr lang="ar-SA" dirty="0"/>
              <a:t>.</a:t>
            </a:r>
          </a:p>
          <a:p>
            <a:endParaRPr lang="ar-SA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EA35106F-339D-4A9C-ACD6-834E6A18EFE0}"/>
              </a:ext>
            </a:extLst>
          </p:cNvPr>
          <p:cNvSpPr txBox="1"/>
          <p:nvPr/>
        </p:nvSpPr>
        <p:spPr>
          <a:xfrm>
            <a:off x="544009" y="5810492"/>
            <a:ext cx="23496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b="1" dirty="0">
                <a:solidFill>
                  <a:srgbClr val="39498D"/>
                </a:solidFill>
              </a:rPr>
              <a:t>المهندسة الصناعية :</a:t>
            </a:r>
          </a:p>
          <a:p>
            <a:r>
              <a:rPr lang="ar-SA" b="1" dirty="0">
                <a:solidFill>
                  <a:srgbClr val="39498D"/>
                </a:solidFill>
              </a:rPr>
              <a:t>مها عسيري .</a:t>
            </a:r>
          </a:p>
        </p:txBody>
      </p:sp>
    </p:spTree>
    <p:extLst>
      <p:ext uri="{BB962C8B-B14F-4D97-AF65-F5344CB8AC3E}">
        <p14:creationId xmlns:p14="http://schemas.microsoft.com/office/powerpoint/2010/main" val="1174736324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357</Words>
  <Application>Microsoft Office PowerPoint</Application>
  <PresentationFormat>شاشة عريضة</PresentationFormat>
  <Paragraphs>113</Paragraphs>
  <Slides>9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نسق Office</vt:lpstr>
      <vt:lpstr> Restaurant Robot. </vt:lpstr>
      <vt:lpstr>عرض تقديمي في PowerPoint</vt:lpstr>
      <vt:lpstr>عرض تقديمي في PowerPoint</vt:lpstr>
      <vt:lpstr>توزيع المهام </vt:lpstr>
      <vt:lpstr>توزيع المهام </vt:lpstr>
      <vt:lpstr>توزيع المهام </vt:lpstr>
      <vt:lpstr>توزيع المهام 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Robot.</dc:title>
  <dc:creator>Maha Asiri</dc:creator>
  <cp:lastModifiedBy>Maha Asiri</cp:lastModifiedBy>
  <cp:revision>19</cp:revision>
  <dcterms:created xsi:type="dcterms:W3CDTF">2021-06-16T20:33:48Z</dcterms:created>
  <dcterms:modified xsi:type="dcterms:W3CDTF">2021-06-21T20:21:04Z</dcterms:modified>
</cp:coreProperties>
</file>