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258" r:id="rId3"/>
    <p:sldId id="260" r:id="rId4"/>
    <p:sldId id="259" r:id="rId5"/>
    <p:sldId id="261" r:id="rId6"/>
    <p:sldId id="257" r:id="rId7"/>
    <p:sldId id="262" r:id="rId8"/>
    <p:sldId id="277" r:id="rId9"/>
    <p:sldId id="263" r:id="rId10"/>
    <p:sldId id="264" r:id="rId11"/>
    <p:sldId id="265" r:id="rId12"/>
    <p:sldId id="266" r:id="rId13"/>
    <p:sldId id="276" r:id="rId14"/>
  </p:sldIdLst>
  <p:sldSz cx="9144000" cy="5143500" type="screen16x9"/>
  <p:notesSz cx="6858000" cy="9144000"/>
  <p:embeddedFontLst>
    <p:embeddedFont>
      <p:font typeface="Anaheim" pitchFamily="2" charset="77"/>
      <p:regular r:id="rId16"/>
      <p:bold r:id="rId17"/>
    </p:embeddedFont>
    <p:embeddedFont>
      <p:font typeface="Cairo" pitchFamily="2" charset="-78"/>
      <p:regular r:id="rId18"/>
      <p:bold r:id="rId19"/>
    </p:embeddedFont>
    <p:embeddedFont>
      <p:font typeface="Nunito Light" panose="020F0302020204030204" pitchFamily="34" charset="0"/>
      <p:regular r:id="rId20"/>
      <p:italic r:id="rId21"/>
    </p:embeddedFont>
    <p:embeddedFont>
      <p:font typeface="Open Sans" panose="020B0606030504020204" pitchFamily="34" charset="0"/>
      <p:regular r:id="rId22"/>
      <p:bold r:id="rId23"/>
      <p:italic r:id="rId24"/>
      <p:boldItalic r:id="rId25"/>
    </p:embeddedFont>
    <p:embeddedFont>
      <p:font typeface="PT Sans" panose="020B0503020203020204" pitchFamily="34" charset="77"/>
      <p:regular r:id="rId26"/>
      <p:bold r:id="rId27"/>
      <p:italic r:id="rId28"/>
      <p:boldItalic r:id="rId29"/>
    </p:embeddedFont>
    <p:embeddedFont>
      <p:font typeface="Raleway" pitchFamily="2" charset="77"/>
      <p:regular r:id="rId30"/>
      <p:bold r:id="rId31"/>
      <p:italic r:id="rId32"/>
      <p:boldItalic r:id="rId33"/>
    </p:embeddedFont>
    <p:embeddedFont>
      <p:font typeface="Space Grotesk" pitchFamily="2" charset="77"/>
      <p:regular r:id="rId34"/>
      <p:bold r:id="rId35"/>
    </p:embeddedFont>
    <p:embeddedFont>
      <p:font typeface="Space Grotesk Medium" pitchFamily="2" charset="77"/>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ham shirinli" initials="is" lastIdx="1" clrIdx="0">
    <p:extLst>
      <p:ext uri="{19B8F6BF-5375-455C-9EA6-DF929625EA0E}">
        <p15:presenceInfo xmlns:p15="http://schemas.microsoft.com/office/powerpoint/2012/main" userId="4e04eaaa752c43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8E2725-CDEF-4AC8-AA9E-490F85CD27AC}">
  <a:tblStyle styleId="{C78E2725-CDEF-4AC8-AA9E-490F85CD27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B4DFDB-27B8-4EE0-82EA-EB65A77ABA4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94694"/>
  </p:normalViewPr>
  <p:slideViewPr>
    <p:cSldViewPr snapToGrid="0">
      <p:cViewPr varScale="1">
        <p:scale>
          <a:sx n="127" d="100"/>
          <a:sy n="127" d="100"/>
        </p:scale>
        <p:origin x="184"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presProps" Target="presProps.xml"/><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2205375"/>
            <a:ext cx="5257800" cy="1614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solidFill>
                  <a:srgbClr val="241160"/>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885650"/>
            <a:ext cx="3690600" cy="4686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rot="10800000" flipH="1">
            <a:off x="0" y="0"/>
            <a:ext cx="4727801" cy="22568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 name="Google Shape;92;p13"/>
          <p:cNvSpPr txBox="1">
            <a:spLocks noGrp="1"/>
          </p:cNvSpPr>
          <p:nvPr>
            <p:ph type="title" idx="2" hasCustomPrompt="1"/>
          </p:nvPr>
        </p:nvSpPr>
        <p:spPr>
          <a:xfrm>
            <a:off x="720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3" hasCustomPrompt="1"/>
          </p:nvPr>
        </p:nvSpPr>
        <p:spPr>
          <a:xfrm>
            <a:off x="720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title" idx="4" hasCustomPrompt="1"/>
          </p:nvPr>
        </p:nvSpPr>
        <p:spPr>
          <a:xfrm>
            <a:off x="3306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title" idx="5" hasCustomPrompt="1"/>
          </p:nvPr>
        </p:nvSpPr>
        <p:spPr>
          <a:xfrm>
            <a:off x="3306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6" hasCustomPrompt="1"/>
          </p:nvPr>
        </p:nvSpPr>
        <p:spPr>
          <a:xfrm>
            <a:off x="5892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7" hasCustomPrompt="1"/>
          </p:nvPr>
        </p:nvSpPr>
        <p:spPr>
          <a:xfrm>
            <a:off x="5892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subTitle" idx="1"/>
          </p:nvPr>
        </p:nvSpPr>
        <p:spPr>
          <a:xfrm>
            <a:off x="720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9" name="Google Shape;99;p13"/>
          <p:cNvSpPr txBox="1">
            <a:spLocks noGrp="1"/>
          </p:cNvSpPr>
          <p:nvPr>
            <p:ph type="subTitle" idx="8"/>
          </p:nvPr>
        </p:nvSpPr>
        <p:spPr>
          <a:xfrm>
            <a:off x="3306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0" name="Google Shape;100;p13"/>
          <p:cNvSpPr txBox="1">
            <a:spLocks noGrp="1"/>
          </p:cNvSpPr>
          <p:nvPr>
            <p:ph type="subTitle" idx="9"/>
          </p:nvPr>
        </p:nvSpPr>
        <p:spPr>
          <a:xfrm>
            <a:off x="5892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1" name="Google Shape;101;p13"/>
          <p:cNvSpPr txBox="1">
            <a:spLocks noGrp="1"/>
          </p:cNvSpPr>
          <p:nvPr>
            <p:ph type="subTitle" idx="13"/>
          </p:nvPr>
        </p:nvSpPr>
        <p:spPr>
          <a:xfrm>
            <a:off x="720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2" name="Google Shape;102;p13"/>
          <p:cNvSpPr txBox="1">
            <a:spLocks noGrp="1"/>
          </p:cNvSpPr>
          <p:nvPr>
            <p:ph type="subTitle" idx="14"/>
          </p:nvPr>
        </p:nvSpPr>
        <p:spPr>
          <a:xfrm>
            <a:off x="3306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3" name="Google Shape;103;p13"/>
          <p:cNvSpPr txBox="1">
            <a:spLocks noGrp="1"/>
          </p:cNvSpPr>
          <p:nvPr>
            <p:ph type="subTitle" idx="15"/>
          </p:nvPr>
        </p:nvSpPr>
        <p:spPr>
          <a:xfrm>
            <a:off x="5892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04" name="Google Shape;104;p13"/>
          <p:cNvGrpSpPr/>
          <p:nvPr/>
        </p:nvGrpSpPr>
        <p:grpSpPr>
          <a:xfrm>
            <a:off x="0" y="4"/>
            <a:ext cx="9144004" cy="5143496"/>
            <a:chOff x="0" y="4"/>
            <a:chExt cx="9144004" cy="5143496"/>
          </a:xfrm>
        </p:grpSpPr>
        <p:pic>
          <p:nvPicPr>
            <p:cNvPr id="105" name="Google Shape;105;p13"/>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06" name="Google Shape;106;p13"/>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07" name="Google Shape;107;p13"/>
          <p:cNvGrpSpPr/>
          <p:nvPr/>
        </p:nvGrpSpPr>
        <p:grpSpPr>
          <a:xfrm rot="-10539848" flipH="1">
            <a:off x="6108563" y="4049075"/>
            <a:ext cx="4573901" cy="3479217"/>
            <a:chOff x="1522650" y="1117750"/>
            <a:chExt cx="4574075" cy="3479350"/>
          </a:xfrm>
        </p:grpSpPr>
        <p:sp>
          <p:nvSpPr>
            <p:cNvPr id="108" name="Google Shape;108;p1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4_2">
    <p:spTree>
      <p:nvGrpSpPr>
        <p:cNvPr id="1" name="Shape 140"/>
        <p:cNvGrpSpPr/>
        <p:nvPr/>
      </p:nvGrpSpPr>
      <p:grpSpPr>
        <a:xfrm>
          <a:off x="0" y="0"/>
          <a:ext cx="0" cy="0"/>
          <a:chOff x="0" y="0"/>
          <a:chExt cx="0" cy="0"/>
        </a:xfrm>
      </p:grpSpPr>
      <p:grpSp>
        <p:nvGrpSpPr>
          <p:cNvPr id="141" name="Google Shape;141;p17"/>
          <p:cNvGrpSpPr/>
          <p:nvPr/>
        </p:nvGrpSpPr>
        <p:grpSpPr>
          <a:xfrm>
            <a:off x="0" y="4"/>
            <a:ext cx="9144004" cy="5143496"/>
            <a:chOff x="0" y="4"/>
            <a:chExt cx="9144004" cy="5143496"/>
          </a:xfrm>
        </p:grpSpPr>
        <p:pic>
          <p:nvPicPr>
            <p:cNvPr id="142" name="Google Shape;142;p17"/>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43" name="Google Shape;143;p17"/>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44" name="Google Shape;144;p17"/>
          <p:cNvGrpSpPr/>
          <p:nvPr/>
        </p:nvGrpSpPr>
        <p:grpSpPr>
          <a:xfrm rot="-10539848" flipH="1">
            <a:off x="6108563" y="4049075"/>
            <a:ext cx="4573901" cy="3479217"/>
            <a:chOff x="1522650" y="1117750"/>
            <a:chExt cx="4574075" cy="3479350"/>
          </a:xfrm>
        </p:grpSpPr>
        <p:sp>
          <p:nvSpPr>
            <p:cNvPr id="145" name="Google Shape;145;p17"/>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8" name="Google Shape;148;p17"/>
          <p:cNvSpPr txBox="1">
            <a:spLocks noGrp="1"/>
          </p:cNvSpPr>
          <p:nvPr>
            <p:ph type="subTitle" idx="1"/>
          </p:nvPr>
        </p:nvSpPr>
        <p:spPr>
          <a:xfrm>
            <a:off x="719975" y="1164450"/>
            <a:ext cx="3748800" cy="1188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8"/>
        <p:cNvGrpSpPr/>
        <p:nvPr/>
      </p:nvGrpSpPr>
      <p:grpSpPr>
        <a:xfrm>
          <a:off x="0" y="0"/>
          <a:ext cx="0" cy="0"/>
          <a:chOff x="0" y="0"/>
          <a:chExt cx="0" cy="0"/>
        </a:xfrm>
      </p:grpSpPr>
      <p:grpSp>
        <p:nvGrpSpPr>
          <p:cNvPr id="159" name="Google Shape;159;p19"/>
          <p:cNvGrpSpPr/>
          <p:nvPr/>
        </p:nvGrpSpPr>
        <p:grpSpPr>
          <a:xfrm>
            <a:off x="0" y="0"/>
            <a:ext cx="9144001" cy="5143500"/>
            <a:chOff x="0" y="0"/>
            <a:chExt cx="9144001" cy="5143500"/>
          </a:xfrm>
        </p:grpSpPr>
        <p:pic>
          <p:nvPicPr>
            <p:cNvPr id="160" name="Google Shape;160;p19"/>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61" name="Google Shape;161;p19"/>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62" name="Google Shape;162;p19"/>
          <p:cNvGrpSpPr/>
          <p:nvPr/>
        </p:nvGrpSpPr>
        <p:grpSpPr>
          <a:xfrm rot="10800000">
            <a:off x="6704226" y="3811697"/>
            <a:ext cx="4574075" cy="3479350"/>
            <a:chOff x="1522650" y="1117750"/>
            <a:chExt cx="4574075" cy="3479350"/>
          </a:xfrm>
        </p:grpSpPr>
        <p:sp>
          <p:nvSpPr>
            <p:cNvPr id="163" name="Google Shape;163;p1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6" name="Google Shape;166;p19"/>
          <p:cNvSpPr txBox="1">
            <a:spLocks noGrp="1"/>
          </p:cNvSpPr>
          <p:nvPr>
            <p:ph type="subTitle" idx="1"/>
          </p:nvPr>
        </p:nvSpPr>
        <p:spPr>
          <a:xfrm>
            <a:off x="865525"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7" name="Google Shape;167;p19"/>
          <p:cNvSpPr txBox="1">
            <a:spLocks noGrp="1"/>
          </p:cNvSpPr>
          <p:nvPr>
            <p:ph type="subTitle" idx="2"/>
          </p:nvPr>
        </p:nvSpPr>
        <p:spPr>
          <a:xfrm>
            <a:off x="3433873"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9"/>
          <p:cNvSpPr txBox="1">
            <a:spLocks noGrp="1"/>
          </p:cNvSpPr>
          <p:nvPr>
            <p:ph type="subTitle" idx="3"/>
          </p:nvPr>
        </p:nvSpPr>
        <p:spPr>
          <a:xfrm>
            <a:off x="6002228"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9"/>
          <p:cNvSpPr txBox="1">
            <a:spLocks noGrp="1"/>
          </p:cNvSpPr>
          <p:nvPr>
            <p:ph type="subTitle" idx="4"/>
          </p:nvPr>
        </p:nvSpPr>
        <p:spPr>
          <a:xfrm>
            <a:off x="865525"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0" name="Google Shape;170;p19"/>
          <p:cNvSpPr txBox="1">
            <a:spLocks noGrp="1"/>
          </p:cNvSpPr>
          <p:nvPr>
            <p:ph type="subTitle" idx="5"/>
          </p:nvPr>
        </p:nvSpPr>
        <p:spPr>
          <a:xfrm>
            <a:off x="3433878"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1" name="Google Shape;171;p19"/>
          <p:cNvSpPr txBox="1">
            <a:spLocks noGrp="1"/>
          </p:cNvSpPr>
          <p:nvPr>
            <p:ph type="subTitle" idx="6"/>
          </p:nvPr>
        </p:nvSpPr>
        <p:spPr>
          <a:xfrm>
            <a:off x="6002231"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2"/>
        <p:cNvGrpSpPr/>
        <p:nvPr/>
      </p:nvGrpSpPr>
      <p:grpSpPr>
        <a:xfrm>
          <a:off x="0" y="0"/>
          <a:ext cx="0" cy="0"/>
          <a:chOff x="0" y="0"/>
          <a:chExt cx="0" cy="0"/>
        </a:xfrm>
      </p:grpSpPr>
      <p:grpSp>
        <p:nvGrpSpPr>
          <p:cNvPr id="173" name="Google Shape;173;p20"/>
          <p:cNvGrpSpPr/>
          <p:nvPr/>
        </p:nvGrpSpPr>
        <p:grpSpPr>
          <a:xfrm>
            <a:off x="0" y="4"/>
            <a:ext cx="9144004" cy="5143496"/>
            <a:chOff x="0" y="4"/>
            <a:chExt cx="9144004" cy="5143496"/>
          </a:xfrm>
        </p:grpSpPr>
        <p:pic>
          <p:nvPicPr>
            <p:cNvPr id="174" name="Google Shape;174;p2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75" name="Google Shape;175;p2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76" name="Google Shape;176;p20"/>
          <p:cNvGrpSpPr/>
          <p:nvPr/>
        </p:nvGrpSpPr>
        <p:grpSpPr>
          <a:xfrm rot="-10539848" flipH="1">
            <a:off x="6108563" y="4049075"/>
            <a:ext cx="4573901" cy="3479217"/>
            <a:chOff x="1522650" y="1117750"/>
            <a:chExt cx="4574075" cy="3479350"/>
          </a:xfrm>
        </p:grpSpPr>
        <p:sp>
          <p:nvSpPr>
            <p:cNvPr id="177" name="Google Shape;177;p2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0" name="Google Shape;180;p20"/>
          <p:cNvSpPr txBox="1">
            <a:spLocks noGrp="1"/>
          </p:cNvSpPr>
          <p:nvPr>
            <p:ph type="subTitle" idx="1"/>
          </p:nvPr>
        </p:nvSpPr>
        <p:spPr>
          <a:xfrm>
            <a:off x="1225674" y="1659425"/>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1" name="Google Shape;181;p20"/>
          <p:cNvSpPr txBox="1">
            <a:spLocks noGrp="1"/>
          </p:cNvSpPr>
          <p:nvPr>
            <p:ph type="subTitle" idx="2"/>
          </p:nvPr>
        </p:nvSpPr>
        <p:spPr>
          <a:xfrm>
            <a:off x="5052125" y="1659425"/>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20"/>
          <p:cNvSpPr txBox="1">
            <a:spLocks noGrp="1"/>
          </p:cNvSpPr>
          <p:nvPr>
            <p:ph type="subTitle" idx="3"/>
          </p:nvPr>
        </p:nvSpPr>
        <p:spPr>
          <a:xfrm>
            <a:off x="1225674" y="3320000"/>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20"/>
          <p:cNvSpPr txBox="1">
            <a:spLocks noGrp="1"/>
          </p:cNvSpPr>
          <p:nvPr>
            <p:ph type="subTitle" idx="4"/>
          </p:nvPr>
        </p:nvSpPr>
        <p:spPr>
          <a:xfrm>
            <a:off x="5052125" y="3320000"/>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20"/>
          <p:cNvSpPr txBox="1">
            <a:spLocks noGrp="1"/>
          </p:cNvSpPr>
          <p:nvPr>
            <p:ph type="subTitle" idx="5"/>
          </p:nvPr>
        </p:nvSpPr>
        <p:spPr>
          <a:xfrm>
            <a:off x="1225675" y="13316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5" name="Google Shape;185;p20"/>
          <p:cNvSpPr txBox="1">
            <a:spLocks noGrp="1"/>
          </p:cNvSpPr>
          <p:nvPr>
            <p:ph type="subTitle" idx="6"/>
          </p:nvPr>
        </p:nvSpPr>
        <p:spPr>
          <a:xfrm>
            <a:off x="1225675" y="29922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6" name="Google Shape;186;p20"/>
          <p:cNvSpPr txBox="1">
            <a:spLocks noGrp="1"/>
          </p:cNvSpPr>
          <p:nvPr>
            <p:ph type="subTitle" idx="7"/>
          </p:nvPr>
        </p:nvSpPr>
        <p:spPr>
          <a:xfrm>
            <a:off x="5052099" y="13316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7" name="Google Shape;187;p20"/>
          <p:cNvSpPr txBox="1">
            <a:spLocks noGrp="1"/>
          </p:cNvSpPr>
          <p:nvPr>
            <p:ph type="subTitle" idx="8"/>
          </p:nvPr>
        </p:nvSpPr>
        <p:spPr>
          <a:xfrm>
            <a:off x="5052099" y="29922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88"/>
        <p:cNvGrpSpPr/>
        <p:nvPr/>
      </p:nvGrpSpPr>
      <p:grpSpPr>
        <a:xfrm>
          <a:off x="0" y="0"/>
          <a:ext cx="0" cy="0"/>
          <a:chOff x="0" y="0"/>
          <a:chExt cx="0" cy="0"/>
        </a:xfrm>
      </p:grpSpPr>
      <p:grpSp>
        <p:nvGrpSpPr>
          <p:cNvPr id="189" name="Google Shape;189;p21"/>
          <p:cNvGrpSpPr/>
          <p:nvPr/>
        </p:nvGrpSpPr>
        <p:grpSpPr>
          <a:xfrm>
            <a:off x="0" y="0"/>
            <a:ext cx="9144001" cy="5143500"/>
            <a:chOff x="0" y="0"/>
            <a:chExt cx="9144001" cy="5143500"/>
          </a:xfrm>
        </p:grpSpPr>
        <p:pic>
          <p:nvPicPr>
            <p:cNvPr id="190" name="Google Shape;190;p21"/>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91" name="Google Shape;191;p21"/>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92" name="Google Shape;192;p21"/>
          <p:cNvGrpSpPr/>
          <p:nvPr/>
        </p:nvGrpSpPr>
        <p:grpSpPr>
          <a:xfrm rot="10800000">
            <a:off x="6704226" y="3811697"/>
            <a:ext cx="4574075" cy="3479350"/>
            <a:chOff x="1522650" y="1117750"/>
            <a:chExt cx="4574075" cy="3479350"/>
          </a:xfrm>
        </p:grpSpPr>
        <p:sp>
          <p:nvSpPr>
            <p:cNvPr id="193" name="Google Shape;193;p21"/>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6" name="Google Shape;196;p21"/>
          <p:cNvSpPr txBox="1">
            <a:spLocks noGrp="1"/>
          </p:cNvSpPr>
          <p:nvPr>
            <p:ph type="subTitle" idx="1"/>
          </p:nvPr>
        </p:nvSpPr>
        <p:spPr>
          <a:xfrm>
            <a:off x="1162025" y="1656927"/>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21"/>
          <p:cNvSpPr txBox="1">
            <a:spLocks noGrp="1"/>
          </p:cNvSpPr>
          <p:nvPr>
            <p:ph type="subTitle" idx="2"/>
          </p:nvPr>
        </p:nvSpPr>
        <p:spPr>
          <a:xfrm>
            <a:off x="3782975" y="1656925"/>
            <a:ext cx="1972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21"/>
          <p:cNvSpPr txBox="1">
            <a:spLocks noGrp="1"/>
          </p:cNvSpPr>
          <p:nvPr>
            <p:ph type="subTitle" idx="3"/>
          </p:nvPr>
        </p:nvSpPr>
        <p:spPr>
          <a:xfrm>
            <a:off x="116202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21"/>
          <p:cNvSpPr txBox="1">
            <a:spLocks noGrp="1"/>
          </p:cNvSpPr>
          <p:nvPr>
            <p:ph type="subTitle" idx="4"/>
          </p:nvPr>
        </p:nvSpPr>
        <p:spPr>
          <a:xfrm>
            <a:off x="378297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21"/>
          <p:cNvSpPr txBox="1">
            <a:spLocks noGrp="1"/>
          </p:cNvSpPr>
          <p:nvPr>
            <p:ph type="subTitle" idx="5"/>
          </p:nvPr>
        </p:nvSpPr>
        <p:spPr>
          <a:xfrm>
            <a:off x="6403925" y="1656927"/>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1" name="Google Shape;201;p21"/>
          <p:cNvSpPr txBox="1">
            <a:spLocks noGrp="1"/>
          </p:cNvSpPr>
          <p:nvPr>
            <p:ph type="subTitle" idx="6"/>
          </p:nvPr>
        </p:nvSpPr>
        <p:spPr>
          <a:xfrm>
            <a:off x="640392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2" name="Google Shape;202;p21"/>
          <p:cNvSpPr txBox="1">
            <a:spLocks noGrp="1"/>
          </p:cNvSpPr>
          <p:nvPr>
            <p:ph type="subTitle" idx="7"/>
          </p:nvPr>
        </p:nvSpPr>
        <p:spPr>
          <a:xfrm>
            <a:off x="1162025" y="1359241"/>
            <a:ext cx="1975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3" name="Google Shape;203;p21"/>
          <p:cNvSpPr txBox="1">
            <a:spLocks noGrp="1"/>
          </p:cNvSpPr>
          <p:nvPr>
            <p:ph type="subTitle" idx="8"/>
          </p:nvPr>
        </p:nvSpPr>
        <p:spPr>
          <a:xfrm>
            <a:off x="3782975" y="1359241"/>
            <a:ext cx="1972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4" name="Google Shape;204;p21"/>
          <p:cNvSpPr txBox="1">
            <a:spLocks noGrp="1"/>
          </p:cNvSpPr>
          <p:nvPr>
            <p:ph type="subTitle" idx="9"/>
          </p:nvPr>
        </p:nvSpPr>
        <p:spPr>
          <a:xfrm>
            <a:off x="6403925" y="1359241"/>
            <a:ext cx="1972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5" name="Google Shape;205;p21"/>
          <p:cNvSpPr txBox="1">
            <a:spLocks noGrp="1"/>
          </p:cNvSpPr>
          <p:nvPr>
            <p:ph type="subTitle" idx="13"/>
          </p:nvPr>
        </p:nvSpPr>
        <p:spPr>
          <a:xfrm>
            <a:off x="1162025" y="3086317"/>
            <a:ext cx="1975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6" name="Google Shape;206;p21"/>
          <p:cNvSpPr txBox="1">
            <a:spLocks noGrp="1"/>
          </p:cNvSpPr>
          <p:nvPr>
            <p:ph type="subTitle" idx="14"/>
          </p:nvPr>
        </p:nvSpPr>
        <p:spPr>
          <a:xfrm>
            <a:off x="3782975" y="3086317"/>
            <a:ext cx="1972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7" name="Google Shape;207;p21"/>
          <p:cNvSpPr txBox="1">
            <a:spLocks noGrp="1"/>
          </p:cNvSpPr>
          <p:nvPr>
            <p:ph type="subTitle" idx="15"/>
          </p:nvPr>
        </p:nvSpPr>
        <p:spPr>
          <a:xfrm>
            <a:off x="6403925" y="3086317"/>
            <a:ext cx="1972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08"/>
        <p:cNvGrpSpPr/>
        <p:nvPr/>
      </p:nvGrpSpPr>
      <p:grpSpPr>
        <a:xfrm>
          <a:off x="0" y="0"/>
          <a:ext cx="0" cy="0"/>
          <a:chOff x="0" y="0"/>
          <a:chExt cx="0" cy="0"/>
        </a:xfrm>
      </p:grpSpPr>
      <p:sp>
        <p:nvSpPr>
          <p:cNvPr id="209" name="Google Shape;209;p22"/>
          <p:cNvSpPr txBox="1">
            <a:spLocks noGrp="1"/>
          </p:cNvSpPr>
          <p:nvPr>
            <p:ph type="title" hasCustomPrompt="1"/>
          </p:nvPr>
        </p:nvSpPr>
        <p:spPr>
          <a:xfrm>
            <a:off x="1200575" y="2266166"/>
            <a:ext cx="2739300" cy="6675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1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0" name="Google Shape;210;p22"/>
          <p:cNvSpPr txBox="1">
            <a:spLocks noGrp="1"/>
          </p:cNvSpPr>
          <p:nvPr>
            <p:ph type="subTitle" idx="1"/>
          </p:nvPr>
        </p:nvSpPr>
        <p:spPr>
          <a:xfrm>
            <a:off x="1200575" y="2948884"/>
            <a:ext cx="2739300" cy="36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11" name="Google Shape;211;p22"/>
          <p:cNvSpPr txBox="1">
            <a:spLocks noGrp="1"/>
          </p:cNvSpPr>
          <p:nvPr>
            <p:ph type="title" idx="2" hasCustomPrompt="1"/>
          </p:nvPr>
        </p:nvSpPr>
        <p:spPr>
          <a:xfrm>
            <a:off x="1200575" y="977950"/>
            <a:ext cx="2739300" cy="6663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1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2" name="Google Shape;212;p22"/>
          <p:cNvSpPr txBox="1">
            <a:spLocks noGrp="1"/>
          </p:cNvSpPr>
          <p:nvPr>
            <p:ph type="subTitle" idx="3"/>
          </p:nvPr>
        </p:nvSpPr>
        <p:spPr>
          <a:xfrm>
            <a:off x="1200575" y="1669422"/>
            <a:ext cx="2739300" cy="3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13" name="Google Shape;213;p22"/>
          <p:cNvSpPr txBox="1">
            <a:spLocks noGrp="1"/>
          </p:cNvSpPr>
          <p:nvPr>
            <p:ph type="title" idx="4" hasCustomPrompt="1"/>
          </p:nvPr>
        </p:nvSpPr>
        <p:spPr>
          <a:xfrm>
            <a:off x="1200575" y="3555582"/>
            <a:ext cx="2739300" cy="6675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1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4" name="Google Shape;214;p22"/>
          <p:cNvSpPr txBox="1">
            <a:spLocks noGrp="1"/>
          </p:cNvSpPr>
          <p:nvPr>
            <p:ph type="subTitle" idx="5"/>
          </p:nvPr>
        </p:nvSpPr>
        <p:spPr>
          <a:xfrm>
            <a:off x="1200575" y="4238300"/>
            <a:ext cx="2739300" cy="36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pic>
        <p:nvPicPr>
          <p:cNvPr id="215" name="Google Shape;215;p22"/>
          <p:cNvPicPr preferRelativeResize="0"/>
          <p:nvPr/>
        </p:nvPicPr>
        <p:blipFill>
          <a:blip r:embed="rId2">
            <a:alphaModFix/>
          </a:blip>
          <a:stretch>
            <a:fillRect/>
          </a:stretch>
        </p:blipFill>
        <p:spPr>
          <a:xfrm rot="10800000" flipH="1">
            <a:off x="0" y="0"/>
            <a:ext cx="4727801" cy="22568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1"/>
        <p:cNvGrpSpPr/>
        <p:nvPr/>
      </p:nvGrpSpPr>
      <p:grpSpPr>
        <a:xfrm>
          <a:off x="0" y="0"/>
          <a:ext cx="0" cy="0"/>
          <a:chOff x="0" y="0"/>
          <a:chExt cx="0" cy="0"/>
        </a:xfrm>
      </p:grpSpPr>
      <p:grpSp>
        <p:nvGrpSpPr>
          <p:cNvPr id="222" name="Google Shape;222;p24"/>
          <p:cNvGrpSpPr/>
          <p:nvPr/>
        </p:nvGrpSpPr>
        <p:grpSpPr>
          <a:xfrm>
            <a:off x="0" y="0"/>
            <a:ext cx="9144001" cy="5143500"/>
            <a:chOff x="0" y="0"/>
            <a:chExt cx="9144001" cy="5143500"/>
          </a:xfrm>
        </p:grpSpPr>
        <p:pic>
          <p:nvPicPr>
            <p:cNvPr id="223" name="Google Shape;223;p24"/>
            <p:cNvPicPr preferRelativeResize="0"/>
            <p:nvPr/>
          </p:nvPicPr>
          <p:blipFill>
            <a:blip r:embed="rId2">
              <a:alphaModFix/>
            </a:blip>
            <a:stretch>
              <a:fillRect/>
            </a:stretch>
          </p:blipFill>
          <p:spPr>
            <a:xfrm rot="10800000" flipH="1">
              <a:off x="0" y="0"/>
              <a:ext cx="4727801" cy="2256875"/>
            </a:xfrm>
            <a:prstGeom prst="rect">
              <a:avLst/>
            </a:prstGeom>
            <a:noFill/>
            <a:ln>
              <a:noFill/>
            </a:ln>
          </p:spPr>
        </p:pic>
        <p:pic>
          <p:nvPicPr>
            <p:cNvPr id="224" name="Google Shape;224;p24"/>
            <p:cNvPicPr preferRelativeResize="0"/>
            <p:nvPr/>
          </p:nvPicPr>
          <p:blipFill>
            <a:blip r:embed="rId3">
              <a:alphaModFix/>
            </a:blip>
            <a:stretch>
              <a:fillRect/>
            </a:stretch>
          </p:blipFill>
          <p:spPr>
            <a:xfrm rot="10800000" flipH="1">
              <a:off x="5738810" y="0"/>
              <a:ext cx="3405191" cy="5143500"/>
            </a:xfrm>
            <a:prstGeom prst="rect">
              <a:avLst/>
            </a:prstGeom>
            <a:noFill/>
            <a:ln>
              <a:noFill/>
            </a:ln>
          </p:spPr>
        </p:pic>
      </p:grpSp>
      <p:grpSp>
        <p:nvGrpSpPr>
          <p:cNvPr id="225" name="Google Shape;225;p24"/>
          <p:cNvGrpSpPr/>
          <p:nvPr/>
        </p:nvGrpSpPr>
        <p:grpSpPr>
          <a:xfrm rot="756538">
            <a:off x="-1069833" y="-1842572"/>
            <a:ext cx="4574157" cy="3479412"/>
            <a:chOff x="1522650" y="1117750"/>
            <a:chExt cx="4574075" cy="3479350"/>
          </a:xfrm>
        </p:grpSpPr>
        <p:sp>
          <p:nvSpPr>
            <p:cNvPr id="226" name="Google Shape;226;p2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8"/>
        <p:cNvGrpSpPr/>
        <p:nvPr/>
      </p:nvGrpSpPr>
      <p:grpSpPr>
        <a:xfrm>
          <a:off x="0" y="0"/>
          <a:ext cx="0" cy="0"/>
          <a:chOff x="0" y="0"/>
          <a:chExt cx="0" cy="0"/>
        </a:xfrm>
      </p:grpSpPr>
      <p:grpSp>
        <p:nvGrpSpPr>
          <p:cNvPr id="229" name="Google Shape;229;p25"/>
          <p:cNvGrpSpPr/>
          <p:nvPr/>
        </p:nvGrpSpPr>
        <p:grpSpPr>
          <a:xfrm>
            <a:off x="0" y="0"/>
            <a:ext cx="9144001" cy="5143500"/>
            <a:chOff x="0" y="0"/>
            <a:chExt cx="9144001" cy="5143500"/>
          </a:xfrm>
        </p:grpSpPr>
        <p:pic>
          <p:nvPicPr>
            <p:cNvPr id="230" name="Google Shape;230;p25"/>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231" name="Google Shape;231;p25"/>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232" name="Google Shape;232;p25"/>
          <p:cNvGrpSpPr/>
          <p:nvPr/>
        </p:nvGrpSpPr>
        <p:grpSpPr>
          <a:xfrm>
            <a:off x="-1845124" y="-2180828"/>
            <a:ext cx="12652562" cy="9877041"/>
            <a:chOff x="-1845124" y="-2180828"/>
            <a:chExt cx="12652562" cy="9877041"/>
          </a:xfrm>
        </p:grpSpPr>
        <p:grpSp>
          <p:nvGrpSpPr>
            <p:cNvPr id="233" name="Google Shape;233;p25"/>
            <p:cNvGrpSpPr/>
            <p:nvPr/>
          </p:nvGrpSpPr>
          <p:grpSpPr>
            <a:xfrm>
              <a:off x="-1845124" y="-2180828"/>
              <a:ext cx="4574075" cy="3479350"/>
              <a:chOff x="1522650" y="1117750"/>
              <a:chExt cx="4574075" cy="3479350"/>
            </a:xfrm>
          </p:grpSpPr>
          <p:sp>
            <p:nvSpPr>
              <p:cNvPr id="234" name="Google Shape;234;p2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5"/>
            <p:cNvGrpSpPr/>
            <p:nvPr/>
          </p:nvGrpSpPr>
          <p:grpSpPr>
            <a:xfrm rot="-10539848" flipH="1">
              <a:off x="6108563" y="4049075"/>
              <a:ext cx="4573901" cy="3479217"/>
              <a:chOff x="1522650" y="1117750"/>
              <a:chExt cx="4574075" cy="3479350"/>
            </a:xfrm>
          </p:grpSpPr>
          <p:sp>
            <p:nvSpPr>
              <p:cNvPr id="237" name="Google Shape;237;p2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047175" y="2388500"/>
            <a:ext cx="4383600" cy="1626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4047175" y="1438750"/>
            <a:ext cx="1230300" cy="8814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pic>
        <p:nvPicPr>
          <p:cNvPr id="15" name="Google Shape;15;p3"/>
          <p:cNvPicPr preferRelativeResize="0"/>
          <p:nvPr/>
        </p:nvPicPr>
        <p:blipFill>
          <a:blip r:embed="rId2">
            <a:alphaModFix/>
          </a:blip>
          <a:stretch>
            <a:fillRect/>
          </a:stretch>
        </p:blipFill>
        <p:spPr>
          <a:xfrm flipH="1">
            <a:off x="4416200" y="2886625"/>
            <a:ext cx="4727801" cy="22568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grpSp>
        <p:nvGrpSpPr>
          <p:cNvPr id="17" name="Google Shape;17;p4"/>
          <p:cNvGrpSpPr/>
          <p:nvPr/>
        </p:nvGrpSpPr>
        <p:grpSpPr>
          <a:xfrm>
            <a:off x="0" y="0"/>
            <a:ext cx="9144001" cy="5143500"/>
            <a:chOff x="0" y="0"/>
            <a:chExt cx="9144001" cy="5143500"/>
          </a:xfrm>
        </p:grpSpPr>
        <p:pic>
          <p:nvPicPr>
            <p:cNvPr id="18" name="Google Shape;18;p4"/>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9" name="Google Shape;19;p4"/>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720000" y="1090229"/>
            <a:ext cx="7704000" cy="348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22" name="Google Shape;22;p4"/>
          <p:cNvGrpSpPr/>
          <p:nvPr/>
        </p:nvGrpSpPr>
        <p:grpSpPr>
          <a:xfrm rot="10800000">
            <a:off x="6704226" y="3811697"/>
            <a:ext cx="4574075" cy="3479350"/>
            <a:chOff x="1522650" y="1117750"/>
            <a:chExt cx="4574075" cy="3479350"/>
          </a:xfrm>
        </p:grpSpPr>
        <p:sp>
          <p:nvSpPr>
            <p:cNvPr id="23" name="Google Shape;23;p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 name="Google Shape;27;p5"/>
          <p:cNvSpPr txBox="1">
            <a:spLocks noGrp="1"/>
          </p:cNvSpPr>
          <p:nvPr>
            <p:ph type="subTitle" idx="1"/>
          </p:nvPr>
        </p:nvSpPr>
        <p:spPr>
          <a:xfrm>
            <a:off x="4911639" y="2679824"/>
            <a:ext cx="2424300" cy="15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2"/>
          </p:nvPr>
        </p:nvSpPr>
        <p:spPr>
          <a:xfrm>
            <a:off x="1808050" y="2679824"/>
            <a:ext cx="2424300" cy="15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3"/>
          </p:nvPr>
        </p:nvSpPr>
        <p:spPr>
          <a:xfrm>
            <a:off x="1808050" y="2244217"/>
            <a:ext cx="2424300" cy="44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 name="Google Shape;30;p5"/>
          <p:cNvSpPr txBox="1">
            <a:spLocks noGrp="1"/>
          </p:cNvSpPr>
          <p:nvPr>
            <p:ph type="subTitle" idx="4"/>
          </p:nvPr>
        </p:nvSpPr>
        <p:spPr>
          <a:xfrm>
            <a:off x="4911639" y="2244217"/>
            <a:ext cx="2424300" cy="44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1" name="Google Shape;31;p5"/>
          <p:cNvGrpSpPr/>
          <p:nvPr/>
        </p:nvGrpSpPr>
        <p:grpSpPr>
          <a:xfrm>
            <a:off x="0" y="4"/>
            <a:ext cx="9144004" cy="5143496"/>
            <a:chOff x="0" y="4"/>
            <a:chExt cx="9144004" cy="5143496"/>
          </a:xfrm>
        </p:grpSpPr>
        <p:pic>
          <p:nvPicPr>
            <p:cNvPr id="32" name="Google Shape;32;p5"/>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33" name="Google Shape;33;p5"/>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34" name="Google Shape;34;p5"/>
          <p:cNvGrpSpPr/>
          <p:nvPr/>
        </p:nvGrpSpPr>
        <p:grpSpPr>
          <a:xfrm rot="-10539848" flipH="1">
            <a:off x="6108563" y="4049075"/>
            <a:ext cx="4573901" cy="3479217"/>
            <a:chOff x="1522650" y="1117750"/>
            <a:chExt cx="4574075" cy="3479350"/>
          </a:xfrm>
        </p:grpSpPr>
        <p:sp>
          <p:nvSpPr>
            <p:cNvPr id="35" name="Google Shape;35;p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11975" y="829350"/>
            <a:ext cx="3993300" cy="98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7"/>
          <p:cNvSpPr txBox="1">
            <a:spLocks noGrp="1"/>
          </p:cNvSpPr>
          <p:nvPr>
            <p:ph type="subTitle" idx="1"/>
          </p:nvPr>
        </p:nvSpPr>
        <p:spPr>
          <a:xfrm>
            <a:off x="811975" y="1878550"/>
            <a:ext cx="39933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8" name="Google Shape;48;p7"/>
          <p:cNvSpPr>
            <a:spLocks noGrp="1"/>
          </p:cNvSpPr>
          <p:nvPr>
            <p:ph type="pic" idx="2"/>
          </p:nvPr>
        </p:nvSpPr>
        <p:spPr>
          <a:xfrm>
            <a:off x="5088475" y="770400"/>
            <a:ext cx="3081600" cy="3602700"/>
          </a:xfrm>
          <a:prstGeom prst="roundRect">
            <a:avLst>
              <a:gd name="adj" fmla="val 16667"/>
            </a:avLst>
          </a:prstGeom>
          <a:noFill/>
          <a:ln>
            <a:noFill/>
          </a:ln>
        </p:spPr>
      </p:sp>
      <p:grpSp>
        <p:nvGrpSpPr>
          <p:cNvPr id="49" name="Google Shape;49;p7"/>
          <p:cNvGrpSpPr/>
          <p:nvPr/>
        </p:nvGrpSpPr>
        <p:grpSpPr>
          <a:xfrm>
            <a:off x="0" y="0"/>
            <a:ext cx="9144001" cy="5143500"/>
            <a:chOff x="0" y="0"/>
            <a:chExt cx="9144001" cy="5143500"/>
          </a:xfrm>
        </p:grpSpPr>
        <p:pic>
          <p:nvPicPr>
            <p:cNvPr id="50" name="Google Shape;50;p7"/>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51" name="Google Shape;51;p7"/>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52" name="Google Shape;52;p7"/>
          <p:cNvGrpSpPr/>
          <p:nvPr/>
        </p:nvGrpSpPr>
        <p:grpSpPr>
          <a:xfrm rot="10800000">
            <a:off x="6704226" y="3811697"/>
            <a:ext cx="4574075" cy="3479350"/>
            <a:chOff x="1522650" y="1117750"/>
            <a:chExt cx="4574075" cy="3479350"/>
          </a:xfrm>
        </p:grpSpPr>
        <p:sp>
          <p:nvSpPr>
            <p:cNvPr id="53" name="Google Shape;53;p7"/>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grpSp>
        <p:nvGrpSpPr>
          <p:cNvPr id="56" name="Google Shape;56;p8"/>
          <p:cNvGrpSpPr/>
          <p:nvPr/>
        </p:nvGrpSpPr>
        <p:grpSpPr>
          <a:xfrm>
            <a:off x="10" y="0"/>
            <a:ext cx="9143991" cy="5143500"/>
            <a:chOff x="10" y="0"/>
            <a:chExt cx="9143991" cy="5143500"/>
          </a:xfrm>
        </p:grpSpPr>
        <p:pic>
          <p:nvPicPr>
            <p:cNvPr id="57" name="Google Shape;57;p8"/>
            <p:cNvPicPr preferRelativeResize="0"/>
            <p:nvPr/>
          </p:nvPicPr>
          <p:blipFill>
            <a:blip r:embed="rId2">
              <a:alphaModFix/>
            </a:blip>
            <a:stretch>
              <a:fillRect/>
            </a:stretch>
          </p:blipFill>
          <p:spPr>
            <a:xfrm flipH="1">
              <a:off x="10" y="0"/>
              <a:ext cx="3405191" cy="5143500"/>
            </a:xfrm>
            <a:prstGeom prst="rect">
              <a:avLst/>
            </a:prstGeom>
            <a:noFill/>
            <a:ln>
              <a:noFill/>
            </a:ln>
          </p:spPr>
        </p:pic>
        <p:pic>
          <p:nvPicPr>
            <p:cNvPr id="58" name="Google Shape;58;p8"/>
            <p:cNvPicPr preferRelativeResize="0"/>
            <p:nvPr/>
          </p:nvPicPr>
          <p:blipFill>
            <a:blip r:embed="rId3">
              <a:alphaModFix/>
            </a:blip>
            <a:stretch>
              <a:fillRect/>
            </a:stretch>
          </p:blipFill>
          <p:spPr>
            <a:xfrm flipH="1">
              <a:off x="4416200" y="2886625"/>
              <a:ext cx="4727801" cy="2256875"/>
            </a:xfrm>
            <a:prstGeom prst="rect">
              <a:avLst/>
            </a:prstGeom>
            <a:noFill/>
            <a:ln>
              <a:noFill/>
            </a:ln>
          </p:spPr>
        </p:pic>
      </p:grpSp>
      <p:grpSp>
        <p:nvGrpSpPr>
          <p:cNvPr id="59" name="Google Shape;59;p8"/>
          <p:cNvGrpSpPr/>
          <p:nvPr/>
        </p:nvGrpSpPr>
        <p:grpSpPr>
          <a:xfrm rot="756538">
            <a:off x="5159567" y="-1927047"/>
            <a:ext cx="4574157" cy="3479412"/>
            <a:chOff x="1522650" y="1117750"/>
            <a:chExt cx="4574075" cy="3479350"/>
          </a:xfrm>
        </p:grpSpPr>
        <p:sp>
          <p:nvSpPr>
            <p:cNvPr id="60" name="Google Shape;60;p8"/>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8"/>
          <p:cNvSpPr txBox="1">
            <a:spLocks noGrp="1"/>
          </p:cNvSpPr>
          <p:nvPr>
            <p:ph type="title"/>
          </p:nvPr>
        </p:nvSpPr>
        <p:spPr>
          <a:xfrm>
            <a:off x="3830000" y="1716400"/>
            <a:ext cx="4508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grpSp>
        <p:nvGrpSpPr>
          <p:cNvPr id="64" name="Google Shape;64;p9"/>
          <p:cNvGrpSpPr/>
          <p:nvPr/>
        </p:nvGrpSpPr>
        <p:grpSpPr>
          <a:xfrm rot="756538">
            <a:off x="-714808" y="-2409347"/>
            <a:ext cx="4574157" cy="3479412"/>
            <a:chOff x="1522650" y="1117750"/>
            <a:chExt cx="4574075" cy="3479350"/>
          </a:xfrm>
        </p:grpSpPr>
        <p:sp>
          <p:nvSpPr>
            <p:cNvPr id="65" name="Google Shape;65;p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9"/>
          <p:cNvGrpSpPr/>
          <p:nvPr/>
        </p:nvGrpSpPr>
        <p:grpSpPr>
          <a:xfrm>
            <a:off x="0" y="0"/>
            <a:ext cx="9144001" cy="5143500"/>
            <a:chOff x="0" y="0"/>
            <a:chExt cx="9144001" cy="5143500"/>
          </a:xfrm>
        </p:grpSpPr>
        <p:pic>
          <p:nvPicPr>
            <p:cNvPr id="68" name="Google Shape;68;p9"/>
            <p:cNvPicPr preferRelativeResize="0"/>
            <p:nvPr/>
          </p:nvPicPr>
          <p:blipFill>
            <a:blip r:embed="rId2">
              <a:alphaModFix/>
            </a:blip>
            <a:stretch>
              <a:fillRect/>
            </a:stretch>
          </p:blipFill>
          <p:spPr>
            <a:xfrm rot="10800000" flipH="1">
              <a:off x="5738810" y="0"/>
              <a:ext cx="3405191" cy="5143500"/>
            </a:xfrm>
            <a:prstGeom prst="rect">
              <a:avLst/>
            </a:prstGeom>
            <a:noFill/>
            <a:ln>
              <a:noFill/>
            </a:ln>
          </p:spPr>
        </p:pic>
        <p:pic>
          <p:nvPicPr>
            <p:cNvPr id="69" name="Google Shape;69;p9"/>
            <p:cNvPicPr preferRelativeResize="0"/>
            <p:nvPr/>
          </p:nvPicPr>
          <p:blipFill>
            <a:blip r:embed="rId3">
              <a:alphaModFix/>
            </a:blip>
            <a:stretch>
              <a:fillRect/>
            </a:stretch>
          </p:blipFill>
          <p:spPr>
            <a:xfrm rot="10800000" flipH="1">
              <a:off x="0" y="0"/>
              <a:ext cx="4727801" cy="2256875"/>
            </a:xfrm>
            <a:prstGeom prst="rect">
              <a:avLst/>
            </a:prstGeom>
            <a:noFill/>
            <a:ln>
              <a:noFill/>
            </a:ln>
          </p:spPr>
        </p:pic>
      </p:grpSp>
      <p:sp>
        <p:nvSpPr>
          <p:cNvPr id="70" name="Google Shape;70;p9"/>
          <p:cNvSpPr txBox="1">
            <a:spLocks noGrp="1"/>
          </p:cNvSpPr>
          <p:nvPr>
            <p:ph type="title"/>
          </p:nvPr>
        </p:nvSpPr>
        <p:spPr>
          <a:xfrm>
            <a:off x="713225" y="1528900"/>
            <a:ext cx="48729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1" name="Google Shape;71;p9"/>
          <p:cNvSpPr txBox="1">
            <a:spLocks noGrp="1"/>
          </p:cNvSpPr>
          <p:nvPr>
            <p:ph type="subTitle" idx="1"/>
          </p:nvPr>
        </p:nvSpPr>
        <p:spPr>
          <a:xfrm>
            <a:off x="713225" y="3640050"/>
            <a:ext cx="4872900" cy="45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0"/>
          <p:cNvSpPr>
            <a:spLocks noGrp="1"/>
          </p:cNvSpPr>
          <p:nvPr>
            <p:ph type="pic" idx="2"/>
          </p:nvPr>
        </p:nvSpPr>
        <p:spPr>
          <a:xfrm>
            <a:off x="0" y="0"/>
            <a:ext cx="9144000" cy="5143500"/>
          </a:xfrm>
          <a:prstGeom prst="rect">
            <a:avLst/>
          </a:prstGeom>
          <a:noFill/>
          <a:ln>
            <a:noFill/>
          </a:ln>
        </p:spPr>
      </p:sp>
      <p:sp>
        <p:nvSpPr>
          <p:cNvPr id="74" name="Google Shape;74;p10"/>
          <p:cNvSpPr txBox="1">
            <a:spLocks noGrp="1"/>
          </p:cNvSpPr>
          <p:nvPr>
            <p:ph type="title"/>
          </p:nvPr>
        </p:nvSpPr>
        <p:spPr>
          <a:xfrm>
            <a:off x="720000" y="4014450"/>
            <a:ext cx="5713200" cy="5727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75" name="Google Shape;75;p10"/>
          <p:cNvGrpSpPr/>
          <p:nvPr/>
        </p:nvGrpSpPr>
        <p:grpSpPr>
          <a:xfrm>
            <a:off x="0" y="4"/>
            <a:ext cx="9144004" cy="5143496"/>
            <a:chOff x="0" y="4"/>
            <a:chExt cx="9144004" cy="5143496"/>
          </a:xfrm>
        </p:grpSpPr>
        <p:pic>
          <p:nvPicPr>
            <p:cNvPr id="76" name="Google Shape;76;p1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77" name="Google Shape;77;p1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78" name="Google Shape;78;p10"/>
          <p:cNvGrpSpPr/>
          <p:nvPr/>
        </p:nvGrpSpPr>
        <p:grpSpPr>
          <a:xfrm>
            <a:off x="-896231" y="-2525369"/>
            <a:ext cx="11703669" cy="10221582"/>
            <a:chOff x="-896231" y="-2525369"/>
            <a:chExt cx="11703669" cy="10221582"/>
          </a:xfrm>
        </p:grpSpPr>
        <p:grpSp>
          <p:nvGrpSpPr>
            <p:cNvPr id="79" name="Google Shape;79;p10"/>
            <p:cNvGrpSpPr/>
            <p:nvPr/>
          </p:nvGrpSpPr>
          <p:grpSpPr>
            <a:xfrm rot="-10539848" flipH="1">
              <a:off x="6108563" y="4049075"/>
              <a:ext cx="4573901" cy="3479217"/>
              <a:chOff x="1522650" y="1117750"/>
              <a:chExt cx="4574075" cy="3479350"/>
            </a:xfrm>
          </p:grpSpPr>
          <p:sp>
            <p:nvSpPr>
              <p:cNvPr id="80" name="Google Shape;80;p1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10"/>
            <p:cNvGrpSpPr/>
            <p:nvPr/>
          </p:nvGrpSpPr>
          <p:grpSpPr>
            <a:xfrm>
              <a:off x="-896231" y="-2525369"/>
              <a:ext cx="4573618" cy="3479002"/>
              <a:chOff x="1522650" y="1117750"/>
              <a:chExt cx="4574075" cy="3479350"/>
            </a:xfrm>
          </p:grpSpPr>
          <p:sp>
            <p:nvSpPr>
              <p:cNvPr id="83" name="Google Shape;83;p1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5"/>
        <p:cNvGrpSpPr/>
        <p:nvPr/>
      </p:nvGrpSpPr>
      <p:grpSpPr>
        <a:xfrm>
          <a:off x="0" y="0"/>
          <a:ext cx="0" cy="0"/>
          <a:chOff x="0" y="0"/>
          <a:chExt cx="0" cy="0"/>
        </a:xfrm>
      </p:grpSpPr>
      <p:sp>
        <p:nvSpPr>
          <p:cNvPr id="86" name="Google Shape;86;p11"/>
          <p:cNvSpPr txBox="1">
            <a:spLocks noGrp="1"/>
          </p:cNvSpPr>
          <p:nvPr>
            <p:ph type="title" hasCustomPrompt="1"/>
          </p:nvPr>
        </p:nvSpPr>
        <p:spPr>
          <a:xfrm>
            <a:off x="4076350" y="2296400"/>
            <a:ext cx="3843300" cy="10851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7" name="Google Shape;87;p11"/>
          <p:cNvSpPr txBox="1">
            <a:spLocks noGrp="1"/>
          </p:cNvSpPr>
          <p:nvPr>
            <p:ph type="subTitle" idx="1"/>
          </p:nvPr>
        </p:nvSpPr>
        <p:spPr>
          <a:xfrm>
            <a:off x="4076350" y="3426700"/>
            <a:ext cx="38433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88" name="Google Shape;88;p11"/>
          <p:cNvPicPr preferRelativeResize="0"/>
          <p:nvPr/>
        </p:nvPicPr>
        <p:blipFill>
          <a:blip r:embed="rId2">
            <a:alphaModFix/>
          </a:blip>
          <a:stretch>
            <a:fillRect/>
          </a:stretch>
        </p:blipFill>
        <p:spPr>
          <a:xfrm flipH="1">
            <a:off x="4416200" y="2886625"/>
            <a:ext cx="4727801" cy="22568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1pPr>
            <a:lvl2pPr lvl="1"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2pPr>
            <a:lvl3pPr lvl="2"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3pPr>
            <a:lvl4pPr lvl="3"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4pPr>
            <a:lvl5pPr lvl="4"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5pPr>
            <a:lvl6pPr lvl="5"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6pPr>
            <a:lvl7pPr lvl="6"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7pPr>
            <a:lvl8pPr lvl="7"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8pPr>
            <a:lvl9pPr lvl="8"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1pPr>
            <a:lvl2pPr marL="914400" lvl="1"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2pPr>
            <a:lvl3pPr marL="1371600" lvl="2"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3pPr>
            <a:lvl4pPr marL="1828800" lvl="3"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4pPr>
            <a:lvl5pPr marL="2286000" lvl="4"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5pPr>
            <a:lvl6pPr marL="2743200" lvl="5"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6pPr>
            <a:lvl7pPr marL="3200400" lvl="6"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7pPr>
            <a:lvl8pPr marL="3657600" lvl="7"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8pPr>
            <a:lvl9pPr marL="4114800" lvl="8"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5" r:id="rId13"/>
    <p:sldLayoutId id="2147483666" r:id="rId14"/>
    <p:sldLayoutId id="2147483667" r:id="rId15"/>
    <p:sldLayoutId id="2147483668" r:id="rId16"/>
    <p:sldLayoutId id="2147483670" r:id="rId17"/>
    <p:sldLayoutId id="2147483671"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hyperlink" Target="file:///C:/Users/jamila/Downloads/github.pptx" TargetMode="Externa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pSp>
        <p:nvGrpSpPr>
          <p:cNvPr id="249" name="Google Shape;249;p29"/>
          <p:cNvGrpSpPr/>
          <p:nvPr/>
        </p:nvGrpSpPr>
        <p:grpSpPr>
          <a:xfrm rot="756538">
            <a:off x="-943408" y="-1494947"/>
            <a:ext cx="4574157" cy="3479412"/>
            <a:chOff x="1522650" y="1117750"/>
            <a:chExt cx="4574075" cy="3479350"/>
          </a:xfrm>
        </p:grpSpPr>
        <p:sp>
          <p:nvSpPr>
            <p:cNvPr id="250" name="Google Shape;250;p2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2" name="Google Shape;252;p29"/>
          <p:cNvPicPr preferRelativeResize="0"/>
          <p:nvPr/>
        </p:nvPicPr>
        <p:blipFill>
          <a:blip r:embed="rId3">
            <a:alphaModFix/>
          </a:blip>
          <a:stretch>
            <a:fillRect/>
          </a:stretch>
        </p:blipFill>
        <p:spPr>
          <a:xfrm rot="10800000" flipH="1">
            <a:off x="5738810" y="0"/>
            <a:ext cx="3405191" cy="5143500"/>
          </a:xfrm>
          <a:prstGeom prst="rect">
            <a:avLst/>
          </a:prstGeom>
          <a:noFill/>
          <a:ln>
            <a:noFill/>
          </a:ln>
        </p:spPr>
      </p:pic>
      <p:sp>
        <p:nvSpPr>
          <p:cNvPr id="253" name="Google Shape;253;p29"/>
          <p:cNvSpPr txBox="1">
            <a:spLocks noGrp="1"/>
          </p:cNvSpPr>
          <p:nvPr>
            <p:ph type="ctrTitle"/>
          </p:nvPr>
        </p:nvSpPr>
        <p:spPr>
          <a:xfrm>
            <a:off x="713224" y="2205375"/>
            <a:ext cx="6090775" cy="161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Student Grade Analysis with AWK</a:t>
            </a:r>
            <a:endParaRPr dirty="0">
              <a:solidFill>
                <a:schemeClr val="dk1"/>
              </a:solidFill>
            </a:endParaRPr>
          </a:p>
        </p:txBody>
      </p:sp>
      <p:sp>
        <p:nvSpPr>
          <p:cNvPr id="254" name="Google Shape;254;p29"/>
          <p:cNvSpPr txBox="1">
            <a:spLocks noGrp="1"/>
          </p:cNvSpPr>
          <p:nvPr>
            <p:ph type="subTitle" idx="1"/>
          </p:nvPr>
        </p:nvSpPr>
        <p:spPr>
          <a:xfrm>
            <a:off x="713224" y="3885650"/>
            <a:ext cx="3693175" cy="8474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dirty="0"/>
              <a:t>Jamila Shirinli </a:t>
            </a:r>
          </a:p>
          <a:p>
            <a:pPr marL="0" lvl="0" indent="0" algn="l" rtl="0">
              <a:spcBef>
                <a:spcPts val="0"/>
              </a:spcBef>
              <a:spcAft>
                <a:spcPts val="0"/>
              </a:spcAft>
              <a:buNone/>
            </a:pPr>
            <a:r>
              <a:rPr lang="az-Latn-AZ" dirty="0"/>
              <a:t>Mahabbat Zakariyayev</a:t>
            </a:r>
          </a:p>
          <a:p>
            <a:pPr marL="0" lvl="0" indent="0" algn="l" rtl="0">
              <a:spcBef>
                <a:spcPts val="0"/>
              </a:spcBef>
              <a:spcAft>
                <a:spcPts val="0"/>
              </a:spcAft>
              <a:buNone/>
            </a:pPr>
            <a:r>
              <a:rPr lang="az-Latn-AZ" dirty="0"/>
              <a:t>Riad Dadashov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Findings</a:t>
            </a:r>
            <a:endParaRPr dirty="0"/>
          </a:p>
        </p:txBody>
      </p:sp>
      <p:sp>
        <p:nvSpPr>
          <p:cNvPr id="3" name="Subtitle 2">
            <a:extLst>
              <a:ext uri="{FF2B5EF4-FFF2-40B4-BE49-F238E27FC236}">
                <a16:creationId xmlns:a16="http://schemas.microsoft.com/office/drawing/2014/main" id="{81BF4E14-2631-4974-B8E6-7B8FF22580AF}"/>
              </a:ext>
            </a:extLst>
          </p:cNvPr>
          <p:cNvSpPr>
            <a:spLocks noGrp="1"/>
          </p:cNvSpPr>
          <p:nvPr>
            <p:ph type="subTitle" idx="1"/>
          </p:nvPr>
        </p:nvSpPr>
        <p:spPr>
          <a:xfrm>
            <a:off x="720000" y="1017725"/>
            <a:ext cx="5058775" cy="1188600"/>
          </a:xfrm>
        </p:spPr>
        <p:txBody>
          <a:bodyPr/>
          <a:lstStyle/>
          <a:p>
            <a:pPr>
              <a:buFont typeface="Arial" panose="020B0604020202020204" pitchFamily="34" charset="0"/>
              <a:buChar char="•"/>
            </a:pPr>
            <a:r>
              <a:rPr lang="en-US" dirty="0"/>
              <a:t>The average Test1 score was around the mid-40s, with high variability.</a:t>
            </a:r>
          </a:p>
          <a:p>
            <a:pPr>
              <a:buFont typeface="Arial" panose="020B0604020202020204" pitchFamily="34" charset="0"/>
              <a:buChar char="•"/>
            </a:pPr>
            <a:r>
              <a:rPr lang="en-US" dirty="0"/>
              <a:t>Several students had missing or invalid scores, impacting fairness in grading.</a:t>
            </a:r>
          </a:p>
          <a:p>
            <a:pPr>
              <a:buFont typeface="Arial" panose="020B0604020202020204" pitchFamily="34" charset="0"/>
              <a:buChar char="•"/>
            </a:pPr>
            <a:r>
              <a:rPr lang="en-US" dirty="0"/>
              <a:t>Grade distribution showed that most students achieved passing grades (A–C range), but there were multiple D and F outcomes.</a:t>
            </a:r>
          </a:p>
          <a:p>
            <a:pPr>
              <a:buFont typeface="Arial" panose="020B0604020202020204" pitchFamily="34" charset="0"/>
              <a:buChar char="•"/>
            </a:pPr>
            <a:r>
              <a:rPr lang="en-US" dirty="0"/>
              <a:t>High performers (Test1 ≥ 80) accounted for only a small fraction of students.</a:t>
            </a:r>
          </a:p>
          <a:p>
            <a:pPr>
              <a:buFont typeface="Arial" panose="020B0604020202020204" pitchFamily="34" charset="0"/>
              <a:buChar char="•"/>
            </a:pPr>
            <a:r>
              <a:rPr lang="en-US" dirty="0"/>
              <a:t>Some final letter grades were inconsistent with test averages (e.g., students with low averages having high letter grades or vice versa), showing grading errors or mislabeling in the dataset.</a:t>
            </a:r>
          </a:p>
        </p:txBody>
      </p:sp>
      <p:pic>
        <p:nvPicPr>
          <p:cNvPr id="27" name="Picture 26">
            <a:extLst>
              <a:ext uri="{FF2B5EF4-FFF2-40B4-BE49-F238E27FC236}">
                <a16:creationId xmlns:a16="http://schemas.microsoft.com/office/drawing/2014/main" id="{08A5F8E1-F1E0-4E19-A9B1-76D152101779}"/>
              </a:ext>
            </a:extLst>
          </p:cNvPr>
          <p:cNvPicPr>
            <a:picLocks noChangeAspect="1"/>
          </p:cNvPicPr>
          <p:nvPr/>
        </p:nvPicPr>
        <p:blipFill>
          <a:blip r:embed="rId3"/>
          <a:stretch>
            <a:fillRect/>
          </a:stretch>
        </p:blipFill>
        <p:spPr>
          <a:xfrm>
            <a:off x="347678" y="3416975"/>
            <a:ext cx="5229955" cy="333422"/>
          </a:xfrm>
          <a:prstGeom prst="rect">
            <a:avLst/>
          </a:prstGeom>
        </p:spPr>
      </p:pic>
      <p:sp>
        <p:nvSpPr>
          <p:cNvPr id="65" name="TextBox 64">
            <a:extLst>
              <a:ext uri="{FF2B5EF4-FFF2-40B4-BE49-F238E27FC236}">
                <a16:creationId xmlns:a16="http://schemas.microsoft.com/office/drawing/2014/main" id="{9B719E06-3E41-486A-8B24-03B6E9D2C17A}"/>
              </a:ext>
            </a:extLst>
          </p:cNvPr>
          <p:cNvSpPr txBox="1"/>
          <p:nvPr/>
        </p:nvSpPr>
        <p:spPr>
          <a:xfrm>
            <a:off x="347678" y="3109198"/>
            <a:ext cx="5638800" cy="307777"/>
          </a:xfrm>
          <a:prstGeom prst="rect">
            <a:avLst/>
          </a:prstGeom>
          <a:noFill/>
        </p:spPr>
        <p:txBody>
          <a:bodyPr wrap="square">
            <a:spAutoFit/>
          </a:bodyPr>
          <a:lstStyle/>
          <a:p>
            <a:r>
              <a:rPr lang="en-US" dirty="0">
                <a:solidFill>
                  <a:schemeClr val="tx1"/>
                </a:solidFill>
                <a:latin typeface="Space Grotesk" panose="020B0604020202020204" charset="0"/>
                <a:cs typeface="Space Grotesk" panose="020B0604020202020204" charset="0"/>
              </a:rPr>
              <a:t>variability</a:t>
            </a:r>
          </a:p>
        </p:txBody>
      </p:sp>
      <p:cxnSp>
        <p:nvCxnSpPr>
          <p:cNvPr id="30" name="Connector: Curved 29">
            <a:extLst>
              <a:ext uri="{FF2B5EF4-FFF2-40B4-BE49-F238E27FC236}">
                <a16:creationId xmlns:a16="http://schemas.microsoft.com/office/drawing/2014/main" id="{3188B3C9-A775-412E-B1D0-7F0C65703D80}"/>
              </a:ext>
            </a:extLst>
          </p:cNvPr>
          <p:cNvCxnSpPr>
            <a:cxnSpLocks/>
          </p:cNvCxnSpPr>
          <p:nvPr/>
        </p:nvCxnSpPr>
        <p:spPr>
          <a:xfrm flipV="1">
            <a:off x="5645426" y="2978473"/>
            <a:ext cx="889486" cy="671176"/>
          </a:xfrm>
          <a:prstGeom prst="curvedConnector3">
            <a:avLst>
              <a:gd name="adj1" fmla="val 80393"/>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FFFD0BA-33CC-45D3-B439-7E80CCA82277}"/>
              </a:ext>
            </a:extLst>
          </p:cNvPr>
          <p:cNvSpPr/>
          <p:nvPr/>
        </p:nvSpPr>
        <p:spPr>
          <a:xfrm>
            <a:off x="1173600" y="19013"/>
            <a:ext cx="828000" cy="5467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9E214FEA-EF39-4687-8EBB-43E986A70343}"/>
              </a:ext>
            </a:extLst>
          </p:cNvPr>
          <p:cNvSpPr txBox="1"/>
          <p:nvPr/>
        </p:nvSpPr>
        <p:spPr>
          <a:xfrm>
            <a:off x="1360800" y="0"/>
            <a:ext cx="698400" cy="584775"/>
          </a:xfrm>
          <a:prstGeom prst="rect">
            <a:avLst/>
          </a:prstGeom>
          <a:noFill/>
        </p:spPr>
        <p:txBody>
          <a:bodyPr wrap="square" rtlCol="0">
            <a:spAutoFit/>
          </a:bodyPr>
          <a:lstStyle/>
          <a:p>
            <a:r>
              <a:rPr lang="en-US" sz="3200" dirty="0">
                <a:solidFill>
                  <a:schemeClr val="tx1"/>
                </a:solidFill>
                <a:latin typeface="Space Grotesk" panose="020B0604020202020204" charset="0"/>
                <a:cs typeface="Space Grotesk" panose="020B0604020202020204" charset="0"/>
              </a:rPr>
              <a:t>7</a:t>
            </a:r>
          </a:p>
        </p:txBody>
      </p:sp>
      <p:pic>
        <p:nvPicPr>
          <p:cNvPr id="4" name="Picture 3" descr="A black and white text&#10;&#10;AI-generated content may be incorrect.">
            <a:extLst>
              <a:ext uri="{FF2B5EF4-FFF2-40B4-BE49-F238E27FC236}">
                <a16:creationId xmlns:a16="http://schemas.microsoft.com/office/drawing/2014/main" id="{49BD6AE9-7F52-9D05-476B-E6E05E307489}"/>
              </a:ext>
            </a:extLst>
          </p:cNvPr>
          <p:cNvPicPr>
            <a:picLocks noChangeAspect="1"/>
          </p:cNvPicPr>
          <p:nvPr/>
        </p:nvPicPr>
        <p:blipFill>
          <a:blip r:embed="rId4"/>
          <a:stretch>
            <a:fillRect/>
          </a:stretch>
        </p:blipFill>
        <p:spPr>
          <a:xfrm>
            <a:off x="5834434" y="2549025"/>
            <a:ext cx="3039222" cy="431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grpSp>
        <p:nvGrpSpPr>
          <p:cNvPr id="405" name="Google Shape;405;p38"/>
          <p:cNvGrpSpPr/>
          <p:nvPr/>
        </p:nvGrpSpPr>
        <p:grpSpPr>
          <a:xfrm rot="4659980" flipH="1">
            <a:off x="3840892" y="3123036"/>
            <a:ext cx="4573980" cy="3479278"/>
            <a:chOff x="1522650" y="1117750"/>
            <a:chExt cx="4574075" cy="3479350"/>
          </a:xfrm>
        </p:grpSpPr>
        <p:sp>
          <p:nvSpPr>
            <p:cNvPr id="406" name="Google Shape;406;p38"/>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4" name="Google Shape;414;p38"/>
          <p:cNvPicPr preferRelativeResize="0"/>
          <p:nvPr/>
        </p:nvPicPr>
        <p:blipFill>
          <a:blip r:embed="rId3">
            <a:alphaModFix/>
          </a:blip>
          <a:stretch>
            <a:fillRect/>
          </a:stretch>
        </p:blipFill>
        <p:spPr>
          <a:xfrm rot="10800000" flipH="1">
            <a:off x="5738810" y="0"/>
            <a:ext cx="3405191" cy="5143500"/>
          </a:xfrm>
          <a:prstGeom prst="rect">
            <a:avLst/>
          </a:prstGeom>
          <a:noFill/>
          <a:ln>
            <a:noFill/>
          </a:ln>
        </p:spPr>
      </p:pic>
      <p:sp>
        <p:nvSpPr>
          <p:cNvPr id="9" name="Subtitle 8">
            <a:extLst>
              <a:ext uri="{FF2B5EF4-FFF2-40B4-BE49-F238E27FC236}">
                <a16:creationId xmlns:a16="http://schemas.microsoft.com/office/drawing/2014/main" id="{6350A6A9-B3A3-4415-B303-F569CF048920}"/>
              </a:ext>
            </a:extLst>
          </p:cNvPr>
          <p:cNvSpPr>
            <a:spLocks noGrp="1"/>
          </p:cNvSpPr>
          <p:nvPr>
            <p:ph type="subTitle" idx="3"/>
          </p:nvPr>
        </p:nvSpPr>
        <p:spPr>
          <a:xfrm>
            <a:off x="1090846" y="1462158"/>
            <a:ext cx="5773249" cy="451986"/>
          </a:xfrm>
        </p:spPr>
        <p:txBody>
          <a:bodyPr/>
          <a:lstStyle/>
          <a:p>
            <a:pPr>
              <a:buFont typeface="Arial" panose="020B0604020202020204" pitchFamily="34" charset="0"/>
              <a:buChar char="•"/>
            </a:pPr>
            <a:r>
              <a:rPr lang="en-US" dirty="0"/>
              <a:t>Our analysis is limited by the small dataset size and formatting inconsistencies. Results may not generalize to larger student populations. Additionally, letter grades may have been assigned with unknown criteria (e.g., curved grading), so some mismatches might not be true errors.</a:t>
            </a:r>
          </a:p>
        </p:txBody>
      </p:sp>
      <p:sp>
        <p:nvSpPr>
          <p:cNvPr id="24" name="Google Shape;365;p37">
            <a:extLst>
              <a:ext uri="{FF2B5EF4-FFF2-40B4-BE49-F238E27FC236}">
                <a16:creationId xmlns:a16="http://schemas.microsoft.com/office/drawing/2014/main" id="{29126145-1D37-47F7-BE7D-81EB5C63C37F}"/>
              </a:ext>
            </a:extLst>
          </p:cNvPr>
          <p:cNvSpPr txBox="1">
            <a:spLocks noGrp="1"/>
          </p:cNvSpPr>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US" dirty="0"/>
              <a:t>Limitations</a:t>
            </a:r>
            <a:endParaRPr dirty="0"/>
          </a:p>
        </p:txBody>
      </p:sp>
      <p:sp>
        <p:nvSpPr>
          <p:cNvPr id="26" name="TextBox 25">
            <a:extLst>
              <a:ext uri="{FF2B5EF4-FFF2-40B4-BE49-F238E27FC236}">
                <a16:creationId xmlns:a16="http://schemas.microsoft.com/office/drawing/2014/main" id="{4F6EBB57-8318-4325-90B2-66748C11667E}"/>
              </a:ext>
            </a:extLst>
          </p:cNvPr>
          <p:cNvSpPr txBox="1"/>
          <p:nvPr/>
        </p:nvSpPr>
        <p:spPr>
          <a:xfrm>
            <a:off x="1436913" y="2999403"/>
            <a:ext cx="5427181" cy="630942"/>
          </a:xfrm>
          <a:prstGeom prst="rect">
            <a:avLst/>
          </a:prstGeom>
          <a:noFill/>
        </p:spPr>
        <p:txBody>
          <a:bodyPr wrap="square">
            <a:spAutoFit/>
          </a:bodyPr>
          <a:lstStyle/>
          <a:p>
            <a:pPr>
              <a:lnSpc>
                <a:spcPts val="1350"/>
              </a:lnSpc>
              <a:buNone/>
            </a:pPr>
            <a:r>
              <a:rPr lang="en-US" b="0" dirty="0">
                <a:solidFill>
                  <a:srgbClr val="DCDCAA"/>
                </a:solidFill>
                <a:effectLst/>
                <a:latin typeface="Menlo" panose="020B0609030804020204" pitchFamily="49" charset="0"/>
              </a:rPr>
              <a:t>awk</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'END {print "Total records:", NR}'</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grades.csv</a:t>
            </a:r>
            <a:endParaRPr lang="en-US" b="0" dirty="0">
              <a:solidFill>
                <a:srgbClr val="CCCCCC"/>
              </a:solidFill>
              <a:effectLst/>
              <a:latin typeface="Menlo" panose="020B0609030804020204" pitchFamily="49" charset="0"/>
            </a:endParaRPr>
          </a:p>
          <a:p>
            <a:pPr>
              <a:lnSpc>
                <a:spcPts val="1350"/>
              </a:lnSpc>
            </a:pPr>
            <a:br>
              <a:rPr lang="en-US" b="0" dirty="0">
                <a:solidFill>
                  <a:srgbClr val="CCCCCC"/>
                </a:solidFill>
                <a:effectLst/>
                <a:latin typeface="Menlo" panose="020B0609030804020204" pitchFamily="49" charset="0"/>
              </a:rPr>
            </a:br>
            <a:endParaRPr lang="en-US" b="0" dirty="0">
              <a:solidFill>
                <a:srgbClr val="CCCCCC"/>
              </a:solidFill>
              <a:effectLst/>
              <a:latin typeface="Menlo" panose="020B0609030804020204" pitchFamily="49" charset="0"/>
            </a:endParaRPr>
          </a:p>
        </p:txBody>
      </p:sp>
      <p:sp>
        <p:nvSpPr>
          <p:cNvPr id="29" name="Rectangle 28">
            <a:extLst>
              <a:ext uri="{FF2B5EF4-FFF2-40B4-BE49-F238E27FC236}">
                <a16:creationId xmlns:a16="http://schemas.microsoft.com/office/drawing/2014/main" id="{ED8D1F64-AE3E-464F-BA2E-E91AF6ED7240}"/>
              </a:ext>
            </a:extLst>
          </p:cNvPr>
          <p:cNvSpPr/>
          <p:nvPr/>
        </p:nvSpPr>
        <p:spPr>
          <a:xfrm>
            <a:off x="8306554" y="19013"/>
            <a:ext cx="828000" cy="5467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E4AB320-52C6-4FA5-A5F0-27BD2BF2466D}"/>
              </a:ext>
            </a:extLst>
          </p:cNvPr>
          <p:cNvSpPr txBox="1"/>
          <p:nvPr/>
        </p:nvSpPr>
        <p:spPr>
          <a:xfrm>
            <a:off x="8493754" y="0"/>
            <a:ext cx="698400" cy="584775"/>
          </a:xfrm>
          <a:prstGeom prst="rect">
            <a:avLst/>
          </a:prstGeom>
          <a:noFill/>
        </p:spPr>
        <p:txBody>
          <a:bodyPr wrap="square" rtlCol="0">
            <a:spAutoFit/>
          </a:bodyPr>
          <a:lstStyle/>
          <a:p>
            <a:r>
              <a:rPr lang="en-US" sz="3200" dirty="0">
                <a:solidFill>
                  <a:schemeClr val="tx1"/>
                </a:solidFill>
                <a:latin typeface="Space Grotesk" panose="020B0604020202020204" charset="0"/>
                <a:cs typeface="Space Grotesk" panose="020B0604020202020204" charset="0"/>
              </a:rPr>
              <a:t>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9"/>
          <p:cNvSpPr txBox="1">
            <a:spLocks noGrp="1"/>
          </p:cNvSpPr>
          <p:nvPr>
            <p:ph type="title"/>
          </p:nvPr>
        </p:nvSpPr>
        <p:spPr>
          <a:xfrm>
            <a:off x="2864899" y="1230168"/>
            <a:ext cx="5022049" cy="108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Conclusion</a:t>
            </a:r>
            <a:endParaRPr dirty="0"/>
          </a:p>
        </p:txBody>
      </p:sp>
      <p:sp>
        <p:nvSpPr>
          <p:cNvPr id="420" name="Google Shape;420;p39"/>
          <p:cNvSpPr txBox="1">
            <a:spLocks noGrp="1"/>
          </p:cNvSpPr>
          <p:nvPr>
            <p:ph type="subTitle" idx="1"/>
          </p:nvPr>
        </p:nvSpPr>
        <p:spPr>
          <a:xfrm>
            <a:off x="2864899" y="2326698"/>
            <a:ext cx="5747377" cy="497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Student performance shows a wide spread, with only a small group excelling while many hover near passing thresholds. Data cleaning is essential for accurate insights, and grade distributions reveal important patterns in assessment fairness and student achievement. A major finding was the presence of *incorrect or inconsistent final grades*, which highlights the importance of verifying grading processes.</a:t>
            </a:r>
            <a:endParaRPr dirty="0"/>
          </a:p>
        </p:txBody>
      </p:sp>
      <p:pic>
        <p:nvPicPr>
          <p:cNvPr id="421" name="Google Shape;421;p39"/>
          <p:cNvPicPr preferRelativeResize="0"/>
          <p:nvPr/>
        </p:nvPicPr>
        <p:blipFill>
          <a:blip r:embed="rId3">
            <a:alphaModFix/>
          </a:blip>
          <a:stretch>
            <a:fillRect/>
          </a:stretch>
        </p:blipFill>
        <p:spPr>
          <a:xfrm flipH="1">
            <a:off x="10" y="0"/>
            <a:ext cx="3405191" cy="5143500"/>
          </a:xfrm>
          <a:prstGeom prst="rect">
            <a:avLst/>
          </a:prstGeom>
          <a:noFill/>
          <a:ln>
            <a:noFill/>
          </a:ln>
        </p:spPr>
      </p:pic>
      <p:grpSp>
        <p:nvGrpSpPr>
          <p:cNvPr id="422" name="Google Shape;422;p39"/>
          <p:cNvGrpSpPr/>
          <p:nvPr/>
        </p:nvGrpSpPr>
        <p:grpSpPr>
          <a:xfrm flipH="1">
            <a:off x="4821451" y="-1610442"/>
            <a:ext cx="4574075" cy="3479350"/>
            <a:chOff x="1522650" y="1117750"/>
            <a:chExt cx="4574075" cy="3479350"/>
          </a:xfrm>
        </p:grpSpPr>
        <p:sp>
          <p:nvSpPr>
            <p:cNvPr id="423" name="Google Shape;423;p3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Rectangle 7">
            <a:extLst>
              <a:ext uri="{FF2B5EF4-FFF2-40B4-BE49-F238E27FC236}">
                <a16:creationId xmlns:a16="http://schemas.microsoft.com/office/drawing/2014/main" id="{404D283C-B637-4EDD-9CBE-147A4C124AF2}"/>
              </a:ext>
            </a:extLst>
          </p:cNvPr>
          <p:cNvSpPr/>
          <p:nvPr/>
        </p:nvSpPr>
        <p:spPr>
          <a:xfrm>
            <a:off x="-4676" y="19013"/>
            <a:ext cx="828000" cy="5467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471411A-B644-47F1-B4A6-521B03347596}"/>
              </a:ext>
            </a:extLst>
          </p:cNvPr>
          <p:cNvSpPr txBox="1"/>
          <p:nvPr/>
        </p:nvSpPr>
        <p:spPr>
          <a:xfrm>
            <a:off x="182524" y="0"/>
            <a:ext cx="698400" cy="584775"/>
          </a:xfrm>
          <a:prstGeom prst="rect">
            <a:avLst/>
          </a:prstGeom>
          <a:noFill/>
        </p:spPr>
        <p:txBody>
          <a:bodyPr wrap="square" rtlCol="0">
            <a:spAutoFit/>
          </a:bodyPr>
          <a:lstStyle/>
          <a:p>
            <a:r>
              <a:rPr lang="en-US" sz="3200" dirty="0">
                <a:solidFill>
                  <a:schemeClr val="tx1"/>
                </a:solidFill>
                <a:latin typeface="Space Grotesk" panose="020B0604020202020204" charset="0"/>
                <a:cs typeface="Space Grotesk" panose="020B0604020202020204" charset="0"/>
              </a:rPr>
              <a:t>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pic>
        <p:nvPicPr>
          <p:cNvPr id="562" name="Google Shape;562;p49"/>
          <p:cNvPicPr preferRelativeResize="0"/>
          <p:nvPr/>
        </p:nvPicPr>
        <p:blipFill>
          <a:blip r:embed="rId3">
            <a:alphaModFix/>
          </a:blip>
          <a:stretch>
            <a:fillRect/>
          </a:stretch>
        </p:blipFill>
        <p:spPr>
          <a:xfrm>
            <a:off x="2991457" y="269751"/>
            <a:ext cx="3471821" cy="1506249"/>
          </a:xfrm>
          <a:prstGeom prst="rect">
            <a:avLst/>
          </a:prstGeom>
          <a:noFill/>
          <a:ln>
            <a:noFill/>
          </a:ln>
        </p:spPr>
      </p:pic>
      <p:pic>
        <p:nvPicPr>
          <p:cNvPr id="563" name="Google Shape;563;p49"/>
          <p:cNvPicPr preferRelativeResize="0"/>
          <p:nvPr/>
        </p:nvPicPr>
        <p:blipFill>
          <a:blip r:embed="rId4">
            <a:alphaModFix/>
          </a:blip>
          <a:stretch>
            <a:fillRect/>
          </a:stretch>
        </p:blipFill>
        <p:spPr>
          <a:xfrm rot="10800000">
            <a:off x="2983081" y="3139415"/>
            <a:ext cx="3480197" cy="1506258"/>
          </a:xfrm>
          <a:prstGeom prst="rect">
            <a:avLst/>
          </a:prstGeom>
          <a:noFill/>
          <a:ln>
            <a:noFill/>
          </a:ln>
        </p:spPr>
      </p:pic>
      <p:sp>
        <p:nvSpPr>
          <p:cNvPr id="11" name="Google Shape;429;p40">
            <a:extLst>
              <a:ext uri="{FF2B5EF4-FFF2-40B4-BE49-F238E27FC236}">
                <a16:creationId xmlns:a16="http://schemas.microsoft.com/office/drawing/2014/main" id="{E68D92D9-CB6C-4226-AF42-831C23F45520}"/>
              </a:ext>
            </a:extLst>
          </p:cNvPr>
          <p:cNvSpPr txBox="1">
            <a:spLocks/>
          </p:cNvSpPr>
          <p:nvPr/>
        </p:nvSpPr>
        <p:spPr>
          <a:xfrm>
            <a:off x="2991457" y="178385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US" dirty="0"/>
              <a:t>References</a:t>
            </a:r>
          </a:p>
        </p:txBody>
      </p:sp>
      <p:sp>
        <p:nvSpPr>
          <p:cNvPr id="12" name="Google Shape;431;p40">
            <a:extLst>
              <a:ext uri="{FF2B5EF4-FFF2-40B4-BE49-F238E27FC236}">
                <a16:creationId xmlns:a16="http://schemas.microsoft.com/office/drawing/2014/main" id="{FF15C363-D343-426E-B7CA-8CCB2339308F}"/>
              </a:ext>
            </a:extLst>
          </p:cNvPr>
          <p:cNvSpPr txBox="1">
            <a:spLocks/>
          </p:cNvSpPr>
          <p:nvPr/>
        </p:nvSpPr>
        <p:spPr>
          <a:xfrm>
            <a:off x="2991457" y="2298365"/>
            <a:ext cx="4007368" cy="168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1pPr>
            <a:lvl2pPr marL="914400" marR="0" lvl="1"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2pPr>
            <a:lvl3pPr marL="1371600" marR="0" lvl="2"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3pPr>
            <a:lvl4pPr marL="1828800" marR="0" lvl="3"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4pPr>
            <a:lvl5pPr marL="2286000" marR="0" lvl="4"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5pPr>
            <a:lvl6pPr marL="2743200" marR="0" lvl="5"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6pPr>
            <a:lvl7pPr marL="3200400" marR="0" lvl="6"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7pPr>
            <a:lvl8pPr marL="3657600" marR="0" lvl="7"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8pPr>
            <a:lvl9pPr marL="4114800" marR="0" lvl="8"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9pPr>
          </a:lstStyle>
          <a:p>
            <a:pPr marL="0" indent="0">
              <a:buFont typeface="Cairo"/>
              <a:buNone/>
            </a:pPr>
            <a:r>
              <a:rPr lang="en-US" sz="1400" dirty="0"/>
              <a:t>No external research papers were used. All work was conducted using the provided dataset and AWK scripting. </a:t>
            </a:r>
          </a:p>
        </p:txBody>
      </p:sp>
      <p:sp>
        <p:nvSpPr>
          <p:cNvPr id="14" name="Rectangle 13">
            <a:extLst>
              <a:ext uri="{FF2B5EF4-FFF2-40B4-BE49-F238E27FC236}">
                <a16:creationId xmlns:a16="http://schemas.microsoft.com/office/drawing/2014/main" id="{C6D04864-7A46-49A5-8452-3ACE980BD3F6}"/>
              </a:ext>
            </a:extLst>
          </p:cNvPr>
          <p:cNvSpPr/>
          <p:nvPr/>
        </p:nvSpPr>
        <p:spPr>
          <a:xfrm>
            <a:off x="8325724" y="4511813"/>
            <a:ext cx="828000" cy="5467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76A1DC8-5EF1-48DD-AC90-72D50BAEAE5B}"/>
              </a:ext>
            </a:extLst>
          </p:cNvPr>
          <p:cNvSpPr txBox="1"/>
          <p:nvPr/>
        </p:nvSpPr>
        <p:spPr>
          <a:xfrm>
            <a:off x="8512924" y="4492800"/>
            <a:ext cx="698400" cy="584775"/>
          </a:xfrm>
          <a:prstGeom prst="rect">
            <a:avLst/>
          </a:prstGeom>
          <a:noFill/>
        </p:spPr>
        <p:txBody>
          <a:bodyPr wrap="square" rtlCol="0">
            <a:spAutoFit/>
          </a:bodyPr>
          <a:lstStyle/>
          <a:p>
            <a:r>
              <a:rPr lang="en-US" sz="3200" dirty="0">
                <a:solidFill>
                  <a:schemeClr val="tx1"/>
                </a:solidFill>
                <a:latin typeface="Space Grotesk" panose="020B0604020202020204" charset="0"/>
                <a:cs typeface="Space Grotesk" panose="020B0604020202020204" charset="0"/>
              </a:rPr>
              <a:t>10</a:t>
            </a:r>
          </a:p>
        </p:txBody>
      </p:sp>
      <p:sp>
        <p:nvSpPr>
          <p:cNvPr id="17" name="TextBox 16">
            <a:extLst>
              <a:ext uri="{FF2B5EF4-FFF2-40B4-BE49-F238E27FC236}">
                <a16:creationId xmlns:a16="http://schemas.microsoft.com/office/drawing/2014/main" id="{37C3D462-A780-4249-AA45-2D2419E4D7AD}"/>
              </a:ext>
            </a:extLst>
          </p:cNvPr>
          <p:cNvSpPr txBox="1"/>
          <p:nvPr/>
        </p:nvSpPr>
        <p:spPr>
          <a:xfrm>
            <a:off x="2041179" y="3476809"/>
            <a:ext cx="5364000" cy="307777"/>
          </a:xfrm>
          <a:prstGeom prst="rect">
            <a:avLst/>
          </a:prstGeom>
          <a:noFill/>
        </p:spPr>
        <p:txBody>
          <a:bodyPr wrap="square">
            <a:spAutoFit/>
          </a:bodyPr>
          <a:lstStyle/>
          <a:p>
            <a:r>
              <a:rPr lang="en-US" dirty="0">
                <a:hlinkClick r:id="rId5" action="ppaction://hlinkpres?slideindex=1&amp;slidetitle="/>
              </a:rPr>
              <a:t>https://github.com/mahabbatzakariyayev/awk-demo-data-analysis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1"/>
          <p:cNvSpPr txBox="1">
            <a:spLocks noGrp="1"/>
          </p:cNvSpPr>
          <p:nvPr>
            <p:ph type="title"/>
          </p:nvPr>
        </p:nvSpPr>
        <p:spPr>
          <a:xfrm>
            <a:off x="380592" y="5077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Plan</a:t>
            </a:r>
            <a:endParaRPr dirty="0"/>
          </a:p>
        </p:txBody>
      </p:sp>
      <p:sp>
        <p:nvSpPr>
          <p:cNvPr id="269" name="Google Shape;269;p31"/>
          <p:cNvSpPr txBox="1">
            <a:spLocks noGrp="1"/>
          </p:cNvSpPr>
          <p:nvPr>
            <p:ph type="title" idx="2"/>
          </p:nvPr>
        </p:nvSpPr>
        <p:spPr>
          <a:xfrm>
            <a:off x="256704" y="15233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70" name="Google Shape;270;p31"/>
          <p:cNvSpPr txBox="1">
            <a:spLocks noGrp="1"/>
          </p:cNvSpPr>
          <p:nvPr>
            <p:ph type="title" idx="3"/>
          </p:nvPr>
        </p:nvSpPr>
        <p:spPr>
          <a:xfrm>
            <a:off x="256704" y="30329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71" name="Google Shape;271;p31"/>
          <p:cNvSpPr txBox="1">
            <a:spLocks noGrp="1"/>
          </p:cNvSpPr>
          <p:nvPr>
            <p:ph type="title" idx="4"/>
          </p:nvPr>
        </p:nvSpPr>
        <p:spPr>
          <a:xfrm>
            <a:off x="2365404" y="152596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72" name="Google Shape;272;p31"/>
          <p:cNvSpPr txBox="1">
            <a:spLocks noGrp="1"/>
          </p:cNvSpPr>
          <p:nvPr>
            <p:ph type="title" idx="5"/>
          </p:nvPr>
        </p:nvSpPr>
        <p:spPr>
          <a:xfrm>
            <a:off x="2365404" y="303557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273" name="Google Shape;273;p31"/>
          <p:cNvSpPr txBox="1">
            <a:spLocks noGrp="1"/>
          </p:cNvSpPr>
          <p:nvPr>
            <p:ph type="title" idx="6"/>
          </p:nvPr>
        </p:nvSpPr>
        <p:spPr>
          <a:xfrm>
            <a:off x="4162704" y="15233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74" name="Google Shape;274;p31"/>
          <p:cNvSpPr txBox="1">
            <a:spLocks noGrp="1"/>
          </p:cNvSpPr>
          <p:nvPr>
            <p:ph type="title" idx="7"/>
          </p:nvPr>
        </p:nvSpPr>
        <p:spPr>
          <a:xfrm>
            <a:off x="4162704" y="30329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275" name="Google Shape;275;p31"/>
          <p:cNvSpPr txBox="1">
            <a:spLocks noGrp="1"/>
          </p:cNvSpPr>
          <p:nvPr>
            <p:ph type="subTitle" idx="1"/>
          </p:nvPr>
        </p:nvSpPr>
        <p:spPr>
          <a:xfrm>
            <a:off x="256704" y="2068950"/>
            <a:ext cx="25320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Abstract</a:t>
            </a:r>
            <a:endParaRPr dirty="0"/>
          </a:p>
        </p:txBody>
      </p:sp>
      <p:sp>
        <p:nvSpPr>
          <p:cNvPr id="276" name="Google Shape;276;p31"/>
          <p:cNvSpPr txBox="1">
            <a:spLocks noGrp="1"/>
          </p:cNvSpPr>
          <p:nvPr>
            <p:ph type="subTitle" idx="8"/>
          </p:nvPr>
        </p:nvSpPr>
        <p:spPr>
          <a:xfrm>
            <a:off x="2365404" y="2071530"/>
            <a:ext cx="25320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Motivation</a:t>
            </a:r>
            <a:endParaRPr dirty="0"/>
          </a:p>
        </p:txBody>
      </p:sp>
      <p:sp>
        <p:nvSpPr>
          <p:cNvPr id="277" name="Google Shape;277;p31"/>
          <p:cNvSpPr txBox="1">
            <a:spLocks noGrp="1"/>
          </p:cNvSpPr>
          <p:nvPr>
            <p:ph type="subTitle" idx="9"/>
          </p:nvPr>
        </p:nvSpPr>
        <p:spPr>
          <a:xfrm>
            <a:off x="4162704" y="2068950"/>
            <a:ext cx="25320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Datasets</a:t>
            </a:r>
            <a:endParaRPr dirty="0"/>
          </a:p>
        </p:txBody>
      </p:sp>
      <p:sp>
        <p:nvSpPr>
          <p:cNvPr id="278" name="Google Shape;278;p31"/>
          <p:cNvSpPr txBox="1">
            <a:spLocks noGrp="1"/>
          </p:cNvSpPr>
          <p:nvPr>
            <p:ph type="subTitle" idx="13"/>
          </p:nvPr>
        </p:nvSpPr>
        <p:spPr>
          <a:xfrm>
            <a:off x="256704" y="3587400"/>
            <a:ext cx="2532000" cy="4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Preparation and Cleaning</a:t>
            </a:r>
            <a:endParaRPr dirty="0"/>
          </a:p>
        </p:txBody>
      </p:sp>
      <p:sp>
        <p:nvSpPr>
          <p:cNvPr id="279" name="Google Shape;279;p31"/>
          <p:cNvSpPr txBox="1">
            <a:spLocks noGrp="1"/>
          </p:cNvSpPr>
          <p:nvPr>
            <p:ph type="subTitle" idx="14"/>
          </p:nvPr>
        </p:nvSpPr>
        <p:spPr>
          <a:xfrm>
            <a:off x="2365404" y="3589980"/>
            <a:ext cx="2532000" cy="4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Research</a:t>
            </a:r>
          </a:p>
          <a:p>
            <a:pPr marL="0" lvl="0" indent="0" algn="l" rtl="0">
              <a:spcBef>
                <a:spcPts val="0"/>
              </a:spcBef>
              <a:spcAft>
                <a:spcPts val="0"/>
              </a:spcAft>
              <a:buNone/>
            </a:pPr>
            <a:r>
              <a:rPr lang="en-US" dirty="0"/>
              <a:t>Questions</a:t>
            </a:r>
            <a:endParaRPr dirty="0"/>
          </a:p>
        </p:txBody>
      </p:sp>
      <p:sp>
        <p:nvSpPr>
          <p:cNvPr id="280" name="Google Shape;280;p31"/>
          <p:cNvSpPr txBox="1">
            <a:spLocks noGrp="1"/>
          </p:cNvSpPr>
          <p:nvPr>
            <p:ph type="subTitle" idx="15"/>
          </p:nvPr>
        </p:nvSpPr>
        <p:spPr>
          <a:xfrm>
            <a:off x="4162704" y="3587400"/>
            <a:ext cx="2532000" cy="4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Methods</a:t>
            </a:r>
            <a:endParaRPr dirty="0"/>
          </a:p>
        </p:txBody>
      </p:sp>
      <p:sp>
        <p:nvSpPr>
          <p:cNvPr id="15" name="Google Shape;273;p31">
            <a:extLst>
              <a:ext uri="{FF2B5EF4-FFF2-40B4-BE49-F238E27FC236}">
                <a16:creationId xmlns:a16="http://schemas.microsoft.com/office/drawing/2014/main" id="{5E16A8BA-1578-4D0B-8C7E-8EACD81A6B93}"/>
              </a:ext>
            </a:extLst>
          </p:cNvPr>
          <p:cNvSpPr txBox="1">
            <a:spLocks/>
          </p:cNvSpPr>
          <p:nvPr/>
        </p:nvSpPr>
        <p:spPr>
          <a:xfrm>
            <a:off x="5892000" y="1523383"/>
            <a:ext cx="734700" cy="4476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 dirty="0"/>
              <a:t>07</a:t>
            </a:r>
          </a:p>
        </p:txBody>
      </p:sp>
      <p:sp>
        <p:nvSpPr>
          <p:cNvPr id="16" name="Google Shape;274;p31">
            <a:extLst>
              <a:ext uri="{FF2B5EF4-FFF2-40B4-BE49-F238E27FC236}">
                <a16:creationId xmlns:a16="http://schemas.microsoft.com/office/drawing/2014/main" id="{14A6E095-95D9-427A-A7D5-099AAABA56E1}"/>
              </a:ext>
            </a:extLst>
          </p:cNvPr>
          <p:cNvSpPr txBox="1">
            <a:spLocks/>
          </p:cNvSpPr>
          <p:nvPr/>
        </p:nvSpPr>
        <p:spPr>
          <a:xfrm>
            <a:off x="5892000" y="3032991"/>
            <a:ext cx="734700" cy="4476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 dirty="0"/>
              <a:t>08</a:t>
            </a:r>
          </a:p>
        </p:txBody>
      </p:sp>
      <p:sp>
        <p:nvSpPr>
          <p:cNvPr id="17" name="Google Shape;277;p31">
            <a:extLst>
              <a:ext uri="{FF2B5EF4-FFF2-40B4-BE49-F238E27FC236}">
                <a16:creationId xmlns:a16="http://schemas.microsoft.com/office/drawing/2014/main" id="{40FDE8F0-78C9-49E5-B2D9-6D99880D382D}"/>
              </a:ext>
            </a:extLst>
          </p:cNvPr>
          <p:cNvSpPr txBox="1">
            <a:spLocks/>
          </p:cNvSpPr>
          <p:nvPr/>
        </p:nvSpPr>
        <p:spPr>
          <a:xfrm>
            <a:off x="5740104" y="2082610"/>
            <a:ext cx="2532000" cy="50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Space Grotesk Medium"/>
                <a:ea typeface="Space Grotesk Medium"/>
                <a:cs typeface="Space Grotesk Medium"/>
                <a:sym typeface="Space Grotesk Medium"/>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Findings</a:t>
            </a:r>
          </a:p>
        </p:txBody>
      </p:sp>
      <p:sp>
        <p:nvSpPr>
          <p:cNvPr id="18" name="Google Shape;280;p31">
            <a:extLst>
              <a:ext uri="{FF2B5EF4-FFF2-40B4-BE49-F238E27FC236}">
                <a16:creationId xmlns:a16="http://schemas.microsoft.com/office/drawing/2014/main" id="{8AA30FD8-33AA-4A10-9115-77B3F1DBFBF2}"/>
              </a:ext>
            </a:extLst>
          </p:cNvPr>
          <p:cNvSpPr txBox="1">
            <a:spLocks/>
          </p:cNvSpPr>
          <p:nvPr/>
        </p:nvSpPr>
        <p:spPr>
          <a:xfrm>
            <a:off x="5756298" y="3573740"/>
            <a:ext cx="2532000" cy="49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Space Grotesk Medium"/>
                <a:ea typeface="Space Grotesk Medium"/>
                <a:cs typeface="Space Grotesk Medium"/>
                <a:sym typeface="Space Grotesk Medium"/>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Limitations</a:t>
            </a:r>
          </a:p>
        </p:txBody>
      </p:sp>
      <p:sp>
        <p:nvSpPr>
          <p:cNvPr id="19" name="Google Shape;273;p31">
            <a:extLst>
              <a:ext uri="{FF2B5EF4-FFF2-40B4-BE49-F238E27FC236}">
                <a16:creationId xmlns:a16="http://schemas.microsoft.com/office/drawing/2014/main" id="{6A89A860-5878-4C0D-98B6-BEA24CD72190}"/>
              </a:ext>
            </a:extLst>
          </p:cNvPr>
          <p:cNvSpPr txBox="1">
            <a:spLocks/>
          </p:cNvSpPr>
          <p:nvPr/>
        </p:nvSpPr>
        <p:spPr>
          <a:xfrm>
            <a:off x="7349892" y="1523383"/>
            <a:ext cx="734700" cy="4476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 dirty="0"/>
              <a:t>09</a:t>
            </a:r>
          </a:p>
        </p:txBody>
      </p:sp>
      <p:sp>
        <p:nvSpPr>
          <p:cNvPr id="20" name="Google Shape;274;p31">
            <a:extLst>
              <a:ext uri="{FF2B5EF4-FFF2-40B4-BE49-F238E27FC236}">
                <a16:creationId xmlns:a16="http://schemas.microsoft.com/office/drawing/2014/main" id="{639C7DC2-CC3B-45E0-9A15-74DA763C09C2}"/>
              </a:ext>
            </a:extLst>
          </p:cNvPr>
          <p:cNvSpPr txBox="1">
            <a:spLocks/>
          </p:cNvSpPr>
          <p:nvPr/>
        </p:nvSpPr>
        <p:spPr>
          <a:xfrm>
            <a:off x="7349892" y="3032991"/>
            <a:ext cx="734700" cy="4476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 dirty="0"/>
              <a:t>10</a:t>
            </a:r>
          </a:p>
        </p:txBody>
      </p:sp>
      <p:sp>
        <p:nvSpPr>
          <p:cNvPr id="21" name="Google Shape;277;p31">
            <a:extLst>
              <a:ext uri="{FF2B5EF4-FFF2-40B4-BE49-F238E27FC236}">
                <a16:creationId xmlns:a16="http://schemas.microsoft.com/office/drawing/2014/main" id="{12C3CDF4-48A4-44DB-9376-156ADFA64576}"/>
              </a:ext>
            </a:extLst>
          </p:cNvPr>
          <p:cNvSpPr txBox="1">
            <a:spLocks/>
          </p:cNvSpPr>
          <p:nvPr/>
        </p:nvSpPr>
        <p:spPr>
          <a:xfrm>
            <a:off x="7256250" y="2082610"/>
            <a:ext cx="2532000" cy="50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Space Grotesk Medium"/>
                <a:ea typeface="Space Grotesk Medium"/>
                <a:cs typeface="Space Grotesk Medium"/>
                <a:sym typeface="Space Grotesk Medium"/>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Conclusions</a:t>
            </a:r>
          </a:p>
        </p:txBody>
      </p:sp>
      <p:sp>
        <p:nvSpPr>
          <p:cNvPr id="22" name="Google Shape;280;p31">
            <a:extLst>
              <a:ext uri="{FF2B5EF4-FFF2-40B4-BE49-F238E27FC236}">
                <a16:creationId xmlns:a16="http://schemas.microsoft.com/office/drawing/2014/main" id="{15DB0547-3C4D-4C51-AAD0-EFCA1AF11D4E}"/>
              </a:ext>
            </a:extLst>
          </p:cNvPr>
          <p:cNvSpPr txBox="1">
            <a:spLocks/>
          </p:cNvSpPr>
          <p:nvPr/>
        </p:nvSpPr>
        <p:spPr>
          <a:xfrm>
            <a:off x="7349892" y="3573740"/>
            <a:ext cx="2532000" cy="49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Space Grotesk Medium"/>
                <a:ea typeface="Space Grotesk Medium"/>
                <a:cs typeface="Space Grotesk Medium"/>
                <a:sym typeface="Space Grotesk Medium"/>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33"/>
          <p:cNvPicPr preferRelativeResize="0"/>
          <p:nvPr/>
        </p:nvPicPr>
        <p:blipFill>
          <a:blip r:embed="rId3">
            <a:alphaModFix/>
          </a:blip>
          <a:stretch>
            <a:fillRect/>
          </a:stretch>
        </p:blipFill>
        <p:spPr>
          <a:xfrm flipH="1">
            <a:off x="10" y="0"/>
            <a:ext cx="3405191" cy="5143500"/>
          </a:xfrm>
          <a:prstGeom prst="rect">
            <a:avLst/>
          </a:prstGeom>
          <a:noFill/>
          <a:ln>
            <a:noFill/>
          </a:ln>
        </p:spPr>
      </p:pic>
      <p:sp>
        <p:nvSpPr>
          <p:cNvPr id="293" name="Google Shape;293;p33"/>
          <p:cNvSpPr txBox="1">
            <a:spLocks noGrp="1"/>
          </p:cNvSpPr>
          <p:nvPr>
            <p:ph type="title"/>
          </p:nvPr>
        </p:nvSpPr>
        <p:spPr>
          <a:xfrm>
            <a:off x="3405201" y="1870742"/>
            <a:ext cx="4383600" cy="16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Abstract</a:t>
            </a:r>
            <a:endParaRPr dirty="0"/>
          </a:p>
        </p:txBody>
      </p:sp>
      <p:sp>
        <p:nvSpPr>
          <p:cNvPr id="294" name="Google Shape;294;p33"/>
          <p:cNvSpPr txBox="1">
            <a:spLocks noGrp="1"/>
          </p:cNvSpPr>
          <p:nvPr>
            <p:ph type="title" idx="2"/>
          </p:nvPr>
        </p:nvSpPr>
        <p:spPr>
          <a:xfrm>
            <a:off x="3604654" y="1075207"/>
            <a:ext cx="1068146" cy="7955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 sz="5400" dirty="0"/>
              <a:t>1</a:t>
            </a:r>
            <a:endParaRPr dirty="0"/>
          </a:p>
        </p:txBody>
      </p:sp>
      <p:grpSp>
        <p:nvGrpSpPr>
          <p:cNvPr id="295" name="Google Shape;295;p33"/>
          <p:cNvGrpSpPr/>
          <p:nvPr/>
        </p:nvGrpSpPr>
        <p:grpSpPr>
          <a:xfrm rot="756538">
            <a:off x="5159567" y="-1610422"/>
            <a:ext cx="4574157" cy="3479412"/>
            <a:chOff x="1522650" y="1117750"/>
            <a:chExt cx="4574075" cy="3479350"/>
          </a:xfrm>
        </p:grpSpPr>
        <p:sp>
          <p:nvSpPr>
            <p:cNvPr id="296" name="Google Shape;296;p3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0D96539A-80E5-4AB4-A197-B2D022417D59}"/>
              </a:ext>
            </a:extLst>
          </p:cNvPr>
          <p:cNvSpPr txBox="1"/>
          <p:nvPr/>
        </p:nvSpPr>
        <p:spPr>
          <a:xfrm>
            <a:off x="3405200" y="2632516"/>
            <a:ext cx="5155599" cy="1169551"/>
          </a:xfrm>
          <a:prstGeom prst="rect">
            <a:avLst/>
          </a:prstGeom>
          <a:noFill/>
        </p:spPr>
        <p:txBody>
          <a:bodyPr wrap="square">
            <a:spAutoFit/>
          </a:bodyPr>
          <a:lstStyle/>
          <a:p>
            <a:r>
              <a:rPr lang="en-US" dirty="0"/>
              <a:t>We analyzed a student grade dataset. Our goal was to identify performance patterns, grade distributions, and inconsistencies. Using AWK, we cleaned the data, computed averages, and summarized results. Most students passed, but tests showed large disparities and some incorrect grades.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4" name="Rectangle 3">
            <a:extLst>
              <a:ext uri="{FF2B5EF4-FFF2-40B4-BE49-F238E27FC236}">
                <a16:creationId xmlns:a16="http://schemas.microsoft.com/office/drawing/2014/main" id="{25441621-3BB7-40D2-BB3C-0FB74044693D}"/>
              </a:ext>
            </a:extLst>
          </p:cNvPr>
          <p:cNvSpPr/>
          <p:nvPr/>
        </p:nvSpPr>
        <p:spPr>
          <a:xfrm>
            <a:off x="559925" y="963913"/>
            <a:ext cx="828000" cy="5467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5" name="Google Shape;285;p32"/>
          <p:cNvPicPr preferRelativeResize="0">
            <a:picLocks noGrp="1"/>
          </p:cNvPicPr>
          <p:nvPr>
            <p:ph type="pic" idx="2"/>
          </p:nvPr>
        </p:nvPicPr>
        <p:blipFill rotWithShape="1">
          <a:blip r:embed="rId3">
            <a:alphaModFix/>
          </a:blip>
          <a:srcRect l="19788" r="27582"/>
          <a:stretch/>
        </p:blipFill>
        <p:spPr>
          <a:xfrm>
            <a:off x="5088475" y="770400"/>
            <a:ext cx="3081600" cy="3602700"/>
          </a:xfrm>
          <a:prstGeom prst="roundRect">
            <a:avLst>
              <a:gd name="adj" fmla="val 8416"/>
            </a:avLst>
          </a:prstGeom>
        </p:spPr>
      </p:pic>
      <p:sp>
        <p:nvSpPr>
          <p:cNvPr id="286" name="Google Shape;286;p32"/>
          <p:cNvSpPr txBox="1">
            <a:spLocks noGrp="1"/>
          </p:cNvSpPr>
          <p:nvPr>
            <p:ph type="title"/>
          </p:nvPr>
        </p:nvSpPr>
        <p:spPr>
          <a:xfrm>
            <a:off x="441775" y="1025650"/>
            <a:ext cx="3993300" cy="9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Problem Statement</a:t>
            </a:r>
            <a:endParaRPr dirty="0"/>
          </a:p>
        </p:txBody>
      </p:sp>
      <p:sp>
        <p:nvSpPr>
          <p:cNvPr id="287" name="Google Shape;287;p32"/>
          <p:cNvSpPr txBox="1">
            <a:spLocks noGrp="1"/>
          </p:cNvSpPr>
          <p:nvPr>
            <p:ph type="subTitle" idx="1"/>
          </p:nvPr>
        </p:nvSpPr>
        <p:spPr>
          <a:xfrm>
            <a:off x="811975" y="1878550"/>
            <a:ext cx="4276500" cy="229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dirty="0"/>
              <a:t>Objective:</a:t>
            </a:r>
          </a:p>
          <a:p>
            <a:pPr marL="0" lvl="0" indent="0" algn="l" rtl="0">
              <a:spcBef>
                <a:spcPts val="0"/>
              </a:spcBef>
              <a:spcAft>
                <a:spcPts val="0"/>
              </a:spcAft>
              <a:buClr>
                <a:schemeClr val="dk1"/>
              </a:buClr>
              <a:buSzPts val="1100"/>
              <a:buFont typeface="Arial"/>
              <a:buNone/>
            </a:pPr>
            <a:endParaRPr lang="en-US" sz="1400" dirty="0"/>
          </a:p>
          <a:p>
            <a:pPr marL="0" lvl="0" indent="0" algn="l" rtl="0">
              <a:spcBef>
                <a:spcPts val="0"/>
              </a:spcBef>
              <a:spcAft>
                <a:spcPts val="0"/>
              </a:spcAft>
              <a:buClr>
                <a:schemeClr val="dk1"/>
              </a:buClr>
              <a:buSzPts val="1100"/>
              <a:buFont typeface="Arial"/>
              <a:buNone/>
            </a:pPr>
            <a:r>
              <a:rPr lang="en-US" sz="1400" dirty="0"/>
              <a:t>Compare students’ test performance with their final letter grades. In some cases, averages and grades don’t match. Detecting such inconsistencies is essential.</a:t>
            </a:r>
            <a:endParaRPr sz="1400" dirty="0"/>
          </a:p>
        </p:txBody>
      </p:sp>
      <p:pic>
        <p:nvPicPr>
          <p:cNvPr id="3" name="Graphic 2" descr="Target with solid fill">
            <a:extLst>
              <a:ext uri="{FF2B5EF4-FFF2-40B4-BE49-F238E27FC236}">
                <a16:creationId xmlns:a16="http://schemas.microsoft.com/office/drawing/2014/main" id="{F4BC785B-E1F7-417D-8D2F-6E65777B7D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1775" y="1878550"/>
            <a:ext cx="457200" cy="457200"/>
          </a:xfrm>
          <a:prstGeom prst="rect">
            <a:avLst/>
          </a:prstGeom>
        </p:spPr>
      </p:pic>
      <p:sp>
        <p:nvSpPr>
          <p:cNvPr id="8" name="Google Shape;294;p33">
            <a:extLst>
              <a:ext uri="{FF2B5EF4-FFF2-40B4-BE49-F238E27FC236}">
                <a16:creationId xmlns:a16="http://schemas.microsoft.com/office/drawing/2014/main" id="{072BC65F-86FC-45F7-86EE-A7F00C220B5C}"/>
              </a:ext>
            </a:extLst>
          </p:cNvPr>
          <p:cNvSpPr txBox="1">
            <a:spLocks/>
          </p:cNvSpPr>
          <p:nvPr/>
        </p:nvSpPr>
        <p:spPr>
          <a:xfrm>
            <a:off x="702900" y="813207"/>
            <a:ext cx="1230300" cy="881400"/>
          </a:xfrm>
          <a:prstGeom prst="rect">
            <a:avLst/>
          </a:prstGeom>
          <a:noFill/>
          <a:ln>
            <a:noFill/>
          </a:ln>
        </p:spPr>
        <p:txBody>
          <a:bodyPr spcFirstLastPara="1" wrap="square" lIns="91425" tIns="91425" rIns="91425" bIns="91425" anchor="ctr" anchorCtr="0">
            <a:noAutofit/>
          </a:bodyPr>
          <a:lstStyle/>
          <a:p>
            <a:pPr algn="l" rtl="0">
              <a:buClrTx/>
              <a:buFontTx/>
            </a:pPr>
            <a:r>
              <a:rPr lang="en" sz="3200" dirty="0">
                <a:solidFill>
                  <a:schemeClr val="tx1"/>
                </a:solidFill>
                <a:latin typeface="Space Grotesk" panose="020B0604020202020204" charset="0"/>
                <a:cs typeface="Space Grotesk" panose="020B0604020202020204" charset="0"/>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3" name="Google Shape;303;p34"/>
          <p:cNvSpPr txBox="1">
            <a:spLocks noGrp="1"/>
          </p:cNvSpPr>
          <p:nvPr>
            <p:ph type="title"/>
          </p:nvPr>
        </p:nvSpPr>
        <p:spPr>
          <a:xfrm>
            <a:off x="720000" y="53144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 Description</a:t>
            </a:r>
            <a:endParaRPr dirty="0"/>
          </a:p>
        </p:txBody>
      </p:sp>
      <p:sp>
        <p:nvSpPr>
          <p:cNvPr id="5" name="Subtitle 4">
            <a:extLst>
              <a:ext uri="{FF2B5EF4-FFF2-40B4-BE49-F238E27FC236}">
                <a16:creationId xmlns:a16="http://schemas.microsoft.com/office/drawing/2014/main" id="{D27C47F7-43A4-4A68-BF49-61465AB582CF}"/>
              </a:ext>
            </a:extLst>
          </p:cNvPr>
          <p:cNvSpPr>
            <a:spLocks noGrp="1"/>
          </p:cNvSpPr>
          <p:nvPr>
            <p:ph type="subTitle" idx="1"/>
          </p:nvPr>
        </p:nvSpPr>
        <p:spPr>
          <a:xfrm>
            <a:off x="602901" y="1346478"/>
            <a:ext cx="3969099" cy="1788607"/>
          </a:xfrm>
        </p:spPr>
        <p:txBody>
          <a:bodyPr/>
          <a:lstStyle/>
          <a:p>
            <a:pPr marL="152400" indent="0"/>
            <a:r>
              <a:rPr lang="en-US" sz="1400" dirty="0"/>
              <a:t>The dataset grades.csv contains 30 students’ last names, first names, SSNs, four test scores, a final exam, and overall letter grades. The dataset was sourced from an open academic repository and supplemented from GitHub for reproducibility.</a:t>
            </a:r>
          </a:p>
        </p:txBody>
      </p:sp>
      <p:pic>
        <p:nvPicPr>
          <p:cNvPr id="11" name="Picture 10">
            <a:extLst>
              <a:ext uri="{FF2B5EF4-FFF2-40B4-BE49-F238E27FC236}">
                <a16:creationId xmlns:a16="http://schemas.microsoft.com/office/drawing/2014/main" id="{A6D72A5D-DF23-4E68-816A-49C7164AE369}"/>
              </a:ext>
            </a:extLst>
          </p:cNvPr>
          <p:cNvPicPr>
            <a:picLocks noChangeAspect="1"/>
          </p:cNvPicPr>
          <p:nvPr/>
        </p:nvPicPr>
        <p:blipFill rotWithShape="1">
          <a:blip r:embed="rId3"/>
          <a:srcRect l="29856" t="7160"/>
          <a:stretch/>
        </p:blipFill>
        <p:spPr>
          <a:xfrm>
            <a:off x="4744800" y="1017724"/>
            <a:ext cx="4282590" cy="3435329"/>
          </a:xfrm>
          <a:prstGeom prst="rect">
            <a:avLst/>
          </a:prstGeom>
        </p:spPr>
      </p:pic>
      <p:sp>
        <p:nvSpPr>
          <p:cNvPr id="21" name="Rectangle 20">
            <a:extLst>
              <a:ext uri="{FF2B5EF4-FFF2-40B4-BE49-F238E27FC236}">
                <a16:creationId xmlns:a16="http://schemas.microsoft.com/office/drawing/2014/main" id="{E06D0BD2-4F3C-4832-9843-B56F087F4ADA}"/>
              </a:ext>
            </a:extLst>
          </p:cNvPr>
          <p:cNvSpPr/>
          <p:nvPr/>
        </p:nvSpPr>
        <p:spPr>
          <a:xfrm>
            <a:off x="2260800" y="92713"/>
            <a:ext cx="828000" cy="5467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3495FAB-F0DD-47A8-886C-35DEA9C59BB5}"/>
              </a:ext>
            </a:extLst>
          </p:cNvPr>
          <p:cNvSpPr txBox="1"/>
          <p:nvPr/>
        </p:nvSpPr>
        <p:spPr>
          <a:xfrm>
            <a:off x="2448000" y="73700"/>
            <a:ext cx="698400" cy="584775"/>
          </a:xfrm>
          <a:prstGeom prst="rect">
            <a:avLst/>
          </a:prstGeom>
          <a:noFill/>
        </p:spPr>
        <p:txBody>
          <a:bodyPr wrap="square" rtlCol="0">
            <a:spAutoFit/>
          </a:bodyPr>
          <a:lstStyle/>
          <a:p>
            <a:r>
              <a:rPr lang="en-US" sz="3200" dirty="0">
                <a:solidFill>
                  <a:schemeClr val="tx1"/>
                </a:solidFill>
                <a:latin typeface="Space Grotesk" panose="020B0604020202020204" charset="0"/>
                <a:cs typeface="Space Grotesk" panose="020B0604020202020204" charset="0"/>
              </a:rPr>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txBox="1">
            <a:spLocks noGrp="1"/>
          </p:cNvSpPr>
          <p:nvPr>
            <p:ph type="title"/>
          </p:nvPr>
        </p:nvSpPr>
        <p:spPr>
          <a:xfrm>
            <a:off x="104079" y="17285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Preparation and Cleaning</a:t>
            </a:r>
            <a:endParaRPr dirty="0"/>
          </a:p>
        </p:txBody>
      </p:sp>
      <p:sp>
        <p:nvSpPr>
          <p:cNvPr id="3" name="Text Placeholder 2">
            <a:extLst>
              <a:ext uri="{FF2B5EF4-FFF2-40B4-BE49-F238E27FC236}">
                <a16:creationId xmlns:a16="http://schemas.microsoft.com/office/drawing/2014/main" id="{3624B69F-215B-4249-9C54-230C64B90680}"/>
              </a:ext>
            </a:extLst>
          </p:cNvPr>
          <p:cNvSpPr>
            <a:spLocks noGrp="1"/>
          </p:cNvSpPr>
          <p:nvPr>
            <p:ph type="body" idx="1"/>
          </p:nvPr>
        </p:nvSpPr>
        <p:spPr>
          <a:xfrm>
            <a:off x="-72480" y="633504"/>
            <a:ext cx="7704000" cy="348600"/>
          </a:xfrm>
        </p:spPr>
        <p:txBody>
          <a:bodyPr/>
          <a:lstStyle/>
          <a:p>
            <a:r>
              <a:rPr lang="en-US" dirty="0"/>
              <a:t>We cleaned the dataset by removing null values and excluding invalid entries such as negative test scores. One issue encountered was inconsistent formatting (missing commas and blank fields) that caused parsing errors, which we corrected with AWK filters. Outliers (e.g., -51 in Test3) were removed to ensure fair averages. After cleaning, the dataset was suitable for statistical summaries and grade validation checks.</a:t>
            </a:r>
          </a:p>
        </p:txBody>
      </p:sp>
      <p:pic>
        <p:nvPicPr>
          <p:cNvPr id="5" name="Picture 4">
            <a:extLst>
              <a:ext uri="{FF2B5EF4-FFF2-40B4-BE49-F238E27FC236}">
                <a16:creationId xmlns:a16="http://schemas.microsoft.com/office/drawing/2014/main" id="{D8A36D24-9B57-4EBB-B081-545D737A9A41}"/>
              </a:ext>
            </a:extLst>
          </p:cNvPr>
          <p:cNvPicPr>
            <a:picLocks noChangeAspect="1"/>
          </p:cNvPicPr>
          <p:nvPr/>
        </p:nvPicPr>
        <p:blipFill>
          <a:blip r:embed="rId3"/>
          <a:stretch>
            <a:fillRect/>
          </a:stretch>
        </p:blipFill>
        <p:spPr>
          <a:xfrm>
            <a:off x="0" y="1546259"/>
            <a:ext cx="9144000" cy="280961"/>
          </a:xfrm>
          <a:prstGeom prst="rect">
            <a:avLst/>
          </a:prstGeom>
        </p:spPr>
      </p:pic>
      <p:pic>
        <p:nvPicPr>
          <p:cNvPr id="11" name="Picture 10">
            <a:extLst>
              <a:ext uri="{FF2B5EF4-FFF2-40B4-BE49-F238E27FC236}">
                <a16:creationId xmlns:a16="http://schemas.microsoft.com/office/drawing/2014/main" id="{A0324419-9AB6-416F-9644-2CAE91361198}"/>
              </a:ext>
            </a:extLst>
          </p:cNvPr>
          <p:cNvPicPr>
            <a:picLocks noChangeAspect="1"/>
          </p:cNvPicPr>
          <p:nvPr/>
        </p:nvPicPr>
        <p:blipFill rotWithShape="1">
          <a:blip r:embed="rId4"/>
          <a:srcRect l="29856" t="14241"/>
          <a:stretch/>
        </p:blipFill>
        <p:spPr>
          <a:xfrm>
            <a:off x="4572000" y="1918496"/>
            <a:ext cx="3957195" cy="2932195"/>
          </a:xfrm>
          <a:prstGeom prst="rect">
            <a:avLst/>
          </a:prstGeom>
        </p:spPr>
      </p:pic>
      <p:cxnSp>
        <p:nvCxnSpPr>
          <p:cNvPr id="7" name="Connector: Curved 6">
            <a:extLst>
              <a:ext uri="{FF2B5EF4-FFF2-40B4-BE49-F238E27FC236}">
                <a16:creationId xmlns:a16="http://schemas.microsoft.com/office/drawing/2014/main" id="{B306FB3E-FDB5-4EE4-9359-9EC18937DD86}"/>
              </a:ext>
            </a:extLst>
          </p:cNvPr>
          <p:cNvCxnSpPr/>
          <p:nvPr/>
        </p:nvCxnSpPr>
        <p:spPr>
          <a:xfrm>
            <a:off x="2062480" y="2001520"/>
            <a:ext cx="2367280" cy="1383074"/>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Oval 14">
            <a:extLst>
              <a:ext uri="{FF2B5EF4-FFF2-40B4-BE49-F238E27FC236}">
                <a16:creationId xmlns:a16="http://schemas.microsoft.com/office/drawing/2014/main" id="{43F51293-5CAC-4DBD-8231-206ACA661F00}"/>
              </a:ext>
            </a:extLst>
          </p:cNvPr>
          <p:cNvSpPr/>
          <p:nvPr/>
        </p:nvSpPr>
        <p:spPr>
          <a:xfrm>
            <a:off x="4676077" y="3884343"/>
            <a:ext cx="3583259" cy="1672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1AEA6F3-580B-4990-98FE-903E19951782}"/>
              </a:ext>
            </a:extLst>
          </p:cNvPr>
          <p:cNvSpPr/>
          <p:nvPr/>
        </p:nvSpPr>
        <p:spPr>
          <a:xfrm>
            <a:off x="4676077" y="4555634"/>
            <a:ext cx="3583259" cy="1672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4C1FE7-0FFF-4C00-AED4-C840F32E9CA8}"/>
              </a:ext>
            </a:extLst>
          </p:cNvPr>
          <p:cNvSpPr/>
          <p:nvPr/>
        </p:nvSpPr>
        <p:spPr>
          <a:xfrm>
            <a:off x="5875200" y="169482"/>
            <a:ext cx="828000" cy="5467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42F304D-41A0-465D-A791-7DF7883D0B1E}"/>
              </a:ext>
            </a:extLst>
          </p:cNvPr>
          <p:cNvSpPr txBox="1"/>
          <p:nvPr/>
        </p:nvSpPr>
        <p:spPr>
          <a:xfrm>
            <a:off x="6062400" y="150469"/>
            <a:ext cx="698400" cy="584775"/>
          </a:xfrm>
          <a:prstGeom prst="rect">
            <a:avLst/>
          </a:prstGeom>
          <a:noFill/>
        </p:spPr>
        <p:txBody>
          <a:bodyPr wrap="square" rtlCol="0">
            <a:spAutoFit/>
          </a:bodyPr>
          <a:lstStyle/>
          <a:p>
            <a:r>
              <a:rPr lang="en-US" sz="3200" dirty="0">
                <a:solidFill>
                  <a:schemeClr val="tx1"/>
                </a:solidFill>
                <a:latin typeface="Space Grotesk" panose="020B0604020202020204" charset="0"/>
                <a:cs typeface="Space Grotesk" panose="020B0604020202020204" charset="0"/>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Research Questions</a:t>
            </a:r>
            <a:endParaRPr dirty="0"/>
          </a:p>
        </p:txBody>
      </p:sp>
      <p:sp>
        <p:nvSpPr>
          <p:cNvPr id="323" name="Google Shape;323;p35"/>
          <p:cNvSpPr/>
          <p:nvPr/>
        </p:nvSpPr>
        <p:spPr>
          <a:xfrm>
            <a:off x="367157" y="566780"/>
            <a:ext cx="329189" cy="329189"/>
          </a:xfrm>
          <a:custGeom>
            <a:avLst/>
            <a:gdLst/>
            <a:ahLst/>
            <a:cxnLst/>
            <a:rect l="l" t="t" r="r" b="b"/>
            <a:pathLst>
              <a:path w="11480" h="11479" extrusionOk="0">
                <a:moveTo>
                  <a:pt x="3216" y="667"/>
                </a:moveTo>
                <a:lnTo>
                  <a:pt x="3216" y="2286"/>
                </a:lnTo>
                <a:lnTo>
                  <a:pt x="668" y="2286"/>
                </a:lnTo>
                <a:lnTo>
                  <a:pt x="668" y="667"/>
                </a:lnTo>
                <a:close/>
                <a:moveTo>
                  <a:pt x="3882" y="1262"/>
                </a:moveTo>
                <a:lnTo>
                  <a:pt x="4668" y="2191"/>
                </a:lnTo>
                <a:lnTo>
                  <a:pt x="4668" y="3406"/>
                </a:lnTo>
                <a:lnTo>
                  <a:pt x="3882" y="2501"/>
                </a:lnTo>
                <a:lnTo>
                  <a:pt x="3882" y="1262"/>
                </a:lnTo>
                <a:close/>
                <a:moveTo>
                  <a:pt x="10003" y="2405"/>
                </a:moveTo>
                <a:lnTo>
                  <a:pt x="10622" y="3215"/>
                </a:lnTo>
                <a:lnTo>
                  <a:pt x="10003" y="4001"/>
                </a:lnTo>
                <a:lnTo>
                  <a:pt x="5335" y="4001"/>
                </a:lnTo>
                <a:lnTo>
                  <a:pt x="5335" y="2405"/>
                </a:lnTo>
                <a:close/>
                <a:moveTo>
                  <a:pt x="3216" y="2929"/>
                </a:moveTo>
                <a:lnTo>
                  <a:pt x="3216" y="4549"/>
                </a:lnTo>
                <a:lnTo>
                  <a:pt x="668" y="4549"/>
                </a:lnTo>
                <a:lnTo>
                  <a:pt x="668" y="2929"/>
                </a:lnTo>
                <a:close/>
                <a:moveTo>
                  <a:pt x="3882" y="3525"/>
                </a:moveTo>
                <a:lnTo>
                  <a:pt x="4668" y="4454"/>
                </a:lnTo>
                <a:lnTo>
                  <a:pt x="4668" y="5668"/>
                </a:lnTo>
                <a:lnTo>
                  <a:pt x="3882" y="4763"/>
                </a:lnTo>
                <a:lnTo>
                  <a:pt x="3882" y="3525"/>
                </a:lnTo>
                <a:close/>
                <a:moveTo>
                  <a:pt x="10003" y="4668"/>
                </a:moveTo>
                <a:lnTo>
                  <a:pt x="10622" y="5478"/>
                </a:lnTo>
                <a:lnTo>
                  <a:pt x="10003" y="6263"/>
                </a:lnTo>
                <a:lnTo>
                  <a:pt x="5335" y="6263"/>
                </a:lnTo>
                <a:lnTo>
                  <a:pt x="5335" y="4668"/>
                </a:lnTo>
                <a:close/>
                <a:moveTo>
                  <a:pt x="3216" y="5239"/>
                </a:moveTo>
                <a:lnTo>
                  <a:pt x="3216" y="6835"/>
                </a:lnTo>
                <a:lnTo>
                  <a:pt x="668" y="6835"/>
                </a:lnTo>
                <a:lnTo>
                  <a:pt x="668" y="5239"/>
                </a:lnTo>
                <a:close/>
                <a:moveTo>
                  <a:pt x="3882" y="5787"/>
                </a:moveTo>
                <a:lnTo>
                  <a:pt x="4668" y="6716"/>
                </a:lnTo>
                <a:lnTo>
                  <a:pt x="4668" y="7930"/>
                </a:lnTo>
                <a:lnTo>
                  <a:pt x="3882" y="7025"/>
                </a:lnTo>
                <a:lnTo>
                  <a:pt x="3882" y="5787"/>
                </a:lnTo>
                <a:close/>
                <a:moveTo>
                  <a:pt x="10003" y="6954"/>
                </a:moveTo>
                <a:lnTo>
                  <a:pt x="10622" y="7764"/>
                </a:lnTo>
                <a:lnTo>
                  <a:pt x="10003" y="8573"/>
                </a:lnTo>
                <a:lnTo>
                  <a:pt x="5335" y="8573"/>
                </a:lnTo>
                <a:lnTo>
                  <a:pt x="5335" y="6954"/>
                </a:lnTo>
                <a:close/>
                <a:moveTo>
                  <a:pt x="3216" y="7478"/>
                </a:moveTo>
                <a:lnTo>
                  <a:pt x="3216" y="9097"/>
                </a:lnTo>
                <a:lnTo>
                  <a:pt x="668" y="9097"/>
                </a:lnTo>
                <a:lnTo>
                  <a:pt x="668" y="7478"/>
                </a:lnTo>
                <a:close/>
                <a:moveTo>
                  <a:pt x="3882" y="8073"/>
                </a:moveTo>
                <a:lnTo>
                  <a:pt x="4668" y="9002"/>
                </a:lnTo>
                <a:lnTo>
                  <a:pt x="4668" y="10217"/>
                </a:lnTo>
                <a:lnTo>
                  <a:pt x="3882" y="9312"/>
                </a:lnTo>
                <a:lnTo>
                  <a:pt x="3882" y="8073"/>
                </a:lnTo>
                <a:close/>
                <a:moveTo>
                  <a:pt x="10003" y="9216"/>
                </a:moveTo>
                <a:lnTo>
                  <a:pt x="10622" y="10026"/>
                </a:lnTo>
                <a:lnTo>
                  <a:pt x="10003" y="10836"/>
                </a:lnTo>
                <a:lnTo>
                  <a:pt x="5335" y="10836"/>
                </a:lnTo>
                <a:lnTo>
                  <a:pt x="5335" y="9216"/>
                </a:lnTo>
                <a:close/>
                <a:moveTo>
                  <a:pt x="1" y="0"/>
                </a:moveTo>
                <a:lnTo>
                  <a:pt x="1" y="9764"/>
                </a:lnTo>
                <a:lnTo>
                  <a:pt x="3382" y="9764"/>
                </a:lnTo>
                <a:lnTo>
                  <a:pt x="4835" y="11479"/>
                </a:lnTo>
                <a:lnTo>
                  <a:pt x="10312" y="11479"/>
                </a:lnTo>
                <a:lnTo>
                  <a:pt x="11479" y="10002"/>
                </a:lnTo>
                <a:lnTo>
                  <a:pt x="10598" y="8859"/>
                </a:lnTo>
                <a:lnTo>
                  <a:pt x="11479" y="7740"/>
                </a:lnTo>
                <a:lnTo>
                  <a:pt x="10598" y="6597"/>
                </a:lnTo>
                <a:lnTo>
                  <a:pt x="11479" y="5478"/>
                </a:lnTo>
                <a:lnTo>
                  <a:pt x="10598" y="4334"/>
                </a:lnTo>
                <a:lnTo>
                  <a:pt x="11479" y="3215"/>
                </a:lnTo>
                <a:lnTo>
                  <a:pt x="10312" y="1715"/>
                </a:lnTo>
                <a:lnTo>
                  <a:pt x="5168" y="1715"/>
                </a:lnTo>
                <a:lnTo>
                  <a:pt x="37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7" name="Subtitle 6">
            <a:extLst>
              <a:ext uri="{FF2B5EF4-FFF2-40B4-BE49-F238E27FC236}">
                <a16:creationId xmlns:a16="http://schemas.microsoft.com/office/drawing/2014/main" id="{9932557B-D6CC-485F-B3B3-B2880EE4903B}"/>
              </a:ext>
            </a:extLst>
          </p:cNvPr>
          <p:cNvSpPr>
            <a:spLocks noGrp="1"/>
          </p:cNvSpPr>
          <p:nvPr>
            <p:ph type="subTitle" idx="1"/>
          </p:nvPr>
        </p:nvSpPr>
        <p:spPr>
          <a:xfrm>
            <a:off x="531751" y="1017725"/>
            <a:ext cx="4773834" cy="1862400"/>
          </a:xfrm>
        </p:spPr>
        <p:txBody>
          <a:bodyPr/>
          <a:lstStyle/>
          <a:p>
            <a:pPr>
              <a:buFont typeface="Arial" panose="020B0604020202020204" pitchFamily="34" charset="0"/>
              <a:buChar char="•"/>
            </a:pPr>
            <a:r>
              <a:rPr lang="en-US" sz="1400" dirty="0"/>
              <a:t>Our research question was: How do test scores and grade distributions reflect student performance patterns, and what proportion of students achieve passing grades? Additionally, can we detect incorrect or inconsistent grades in the dataset?</a:t>
            </a:r>
          </a:p>
        </p:txBody>
      </p:sp>
      <p:pic>
        <p:nvPicPr>
          <p:cNvPr id="17" name="Picture 16">
            <a:extLst>
              <a:ext uri="{FF2B5EF4-FFF2-40B4-BE49-F238E27FC236}">
                <a16:creationId xmlns:a16="http://schemas.microsoft.com/office/drawing/2014/main" id="{00F886B4-96F8-4ED6-A4A3-1D9E77C95631}"/>
              </a:ext>
            </a:extLst>
          </p:cNvPr>
          <p:cNvPicPr>
            <a:picLocks noChangeAspect="1"/>
          </p:cNvPicPr>
          <p:nvPr/>
        </p:nvPicPr>
        <p:blipFill>
          <a:blip r:embed="rId3"/>
          <a:stretch>
            <a:fillRect/>
          </a:stretch>
        </p:blipFill>
        <p:spPr>
          <a:xfrm>
            <a:off x="466210" y="2347559"/>
            <a:ext cx="4839375" cy="2229161"/>
          </a:xfrm>
          <a:prstGeom prst="rect">
            <a:avLst/>
          </a:prstGeom>
        </p:spPr>
      </p:pic>
      <p:sp>
        <p:nvSpPr>
          <p:cNvPr id="18" name="Arrow: Right 17">
            <a:extLst>
              <a:ext uri="{FF2B5EF4-FFF2-40B4-BE49-F238E27FC236}">
                <a16:creationId xmlns:a16="http://schemas.microsoft.com/office/drawing/2014/main" id="{A75D1618-8796-4BD2-AD0C-805228E1E863}"/>
              </a:ext>
            </a:extLst>
          </p:cNvPr>
          <p:cNvSpPr/>
          <p:nvPr/>
        </p:nvSpPr>
        <p:spPr>
          <a:xfrm>
            <a:off x="5434361" y="3293327"/>
            <a:ext cx="698810" cy="252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CED63CE-116C-4F57-84A0-BF19D630467F}"/>
              </a:ext>
            </a:extLst>
          </p:cNvPr>
          <p:cNvSpPr/>
          <p:nvPr/>
        </p:nvSpPr>
        <p:spPr>
          <a:xfrm>
            <a:off x="8075849" y="171650"/>
            <a:ext cx="828000" cy="5467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DF7CEAB-2B02-4697-953B-1E2B43B83976}"/>
              </a:ext>
            </a:extLst>
          </p:cNvPr>
          <p:cNvSpPr txBox="1"/>
          <p:nvPr/>
        </p:nvSpPr>
        <p:spPr>
          <a:xfrm>
            <a:off x="8263049" y="152637"/>
            <a:ext cx="698400" cy="584775"/>
          </a:xfrm>
          <a:prstGeom prst="rect">
            <a:avLst/>
          </a:prstGeom>
          <a:noFill/>
        </p:spPr>
        <p:txBody>
          <a:bodyPr wrap="square" rtlCol="0">
            <a:spAutoFit/>
          </a:bodyPr>
          <a:lstStyle/>
          <a:p>
            <a:r>
              <a:rPr lang="en-US" sz="3200" dirty="0">
                <a:solidFill>
                  <a:schemeClr val="tx1"/>
                </a:solidFill>
                <a:latin typeface="Space Grotesk" panose="020B0604020202020204" charset="0"/>
                <a:cs typeface="Space Grotesk" panose="020B0604020202020204" charset="0"/>
              </a:rPr>
              <a:t>5</a:t>
            </a:r>
          </a:p>
        </p:txBody>
      </p:sp>
      <p:pic>
        <p:nvPicPr>
          <p:cNvPr id="5" name="Picture 4" descr="A screen shot of a black screen&#10;&#10;AI-generated content may be incorrect.">
            <a:extLst>
              <a:ext uri="{FF2B5EF4-FFF2-40B4-BE49-F238E27FC236}">
                <a16:creationId xmlns:a16="http://schemas.microsoft.com/office/drawing/2014/main" id="{A567B8C3-9B74-8B1E-733D-2A951266C7EC}"/>
              </a:ext>
            </a:extLst>
          </p:cNvPr>
          <p:cNvPicPr>
            <a:picLocks noChangeAspect="1"/>
          </p:cNvPicPr>
          <p:nvPr/>
        </p:nvPicPr>
        <p:blipFill>
          <a:blip r:embed="rId4"/>
          <a:stretch>
            <a:fillRect/>
          </a:stretch>
        </p:blipFill>
        <p:spPr>
          <a:xfrm>
            <a:off x="6261947" y="2523848"/>
            <a:ext cx="2479078" cy="17139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488B-ABB7-B942-4DF4-6A2FD995C79D}"/>
              </a:ext>
            </a:extLst>
          </p:cNvPr>
          <p:cNvSpPr>
            <a:spLocks noGrp="1"/>
          </p:cNvSpPr>
          <p:nvPr>
            <p:ph type="title"/>
          </p:nvPr>
        </p:nvSpPr>
        <p:spPr/>
        <p:txBody>
          <a:bodyPr/>
          <a:lstStyle/>
          <a:p>
            <a:r>
              <a:rPr lang="en-AZ" dirty="0"/>
              <a:t>Incorrect Grade findings</a:t>
            </a:r>
          </a:p>
        </p:txBody>
      </p:sp>
      <p:sp>
        <p:nvSpPr>
          <p:cNvPr id="3" name="Subtitle 2">
            <a:extLst>
              <a:ext uri="{FF2B5EF4-FFF2-40B4-BE49-F238E27FC236}">
                <a16:creationId xmlns:a16="http://schemas.microsoft.com/office/drawing/2014/main" id="{A2668260-3B6D-A0A3-6B88-E115501FE237}"/>
              </a:ext>
            </a:extLst>
          </p:cNvPr>
          <p:cNvSpPr>
            <a:spLocks noGrp="1"/>
          </p:cNvSpPr>
          <p:nvPr>
            <p:ph type="subTitle" idx="1"/>
          </p:nvPr>
        </p:nvSpPr>
        <p:spPr>
          <a:xfrm>
            <a:off x="5633092" y="722436"/>
            <a:ext cx="2189400" cy="343017"/>
          </a:xfrm>
        </p:spPr>
        <p:txBody>
          <a:bodyPr/>
          <a:lstStyle/>
          <a:p>
            <a:r>
              <a:rPr lang="en-AZ" dirty="0"/>
              <a:t>Here are the results we got</a:t>
            </a:r>
          </a:p>
        </p:txBody>
      </p:sp>
      <p:pic>
        <p:nvPicPr>
          <p:cNvPr id="10" name="Picture 9" descr="A screen shot of a computer screen&#10;&#10;AI-generated content may be incorrect.">
            <a:extLst>
              <a:ext uri="{FF2B5EF4-FFF2-40B4-BE49-F238E27FC236}">
                <a16:creationId xmlns:a16="http://schemas.microsoft.com/office/drawing/2014/main" id="{F3979A55-910E-8C87-FDFD-A9EB0D4A228C}"/>
              </a:ext>
            </a:extLst>
          </p:cNvPr>
          <p:cNvPicPr>
            <a:picLocks noChangeAspect="1"/>
          </p:cNvPicPr>
          <p:nvPr/>
        </p:nvPicPr>
        <p:blipFill>
          <a:blip r:embed="rId2"/>
          <a:stretch>
            <a:fillRect/>
          </a:stretch>
        </p:blipFill>
        <p:spPr>
          <a:xfrm>
            <a:off x="5633092" y="1113182"/>
            <a:ext cx="3379304" cy="3775876"/>
          </a:xfrm>
          <a:prstGeom prst="rect">
            <a:avLst/>
          </a:prstGeom>
        </p:spPr>
      </p:pic>
      <p:pic>
        <p:nvPicPr>
          <p:cNvPr id="12" name="Picture 11" descr="A computer screen with white text&#10;&#10;AI-generated content may be incorrect.">
            <a:extLst>
              <a:ext uri="{FF2B5EF4-FFF2-40B4-BE49-F238E27FC236}">
                <a16:creationId xmlns:a16="http://schemas.microsoft.com/office/drawing/2014/main" id="{4ED52932-2F24-6059-9794-7D6FD6A1C720}"/>
              </a:ext>
            </a:extLst>
          </p:cNvPr>
          <p:cNvPicPr>
            <a:picLocks noChangeAspect="1"/>
          </p:cNvPicPr>
          <p:nvPr/>
        </p:nvPicPr>
        <p:blipFill>
          <a:blip r:embed="rId3"/>
          <a:stretch>
            <a:fillRect/>
          </a:stretch>
        </p:blipFill>
        <p:spPr>
          <a:xfrm>
            <a:off x="207957" y="1426379"/>
            <a:ext cx="5288491" cy="3359662"/>
          </a:xfrm>
          <a:prstGeom prst="rect">
            <a:avLst/>
          </a:prstGeom>
        </p:spPr>
      </p:pic>
    </p:spTree>
    <p:extLst>
      <p:ext uri="{BB962C8B-B14F-4D97-AF65-F5344CB8AC3E}">
        <p14:creationId xmlns:p14="http://schemas.microsoft.com/office/powerpoint/2010/main" val="400964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0" name="Google Shape;330;p36"/>
          <p:cNvSpPr txBox="1">
            <a:spLocks noGrp="1"/>
          </p:cNvSpPr>
          <p:nvPr>
            <p:ph type="title"/>
          </p:nvPr>
        </p:nvSpPr>
        <p:spPr>
          <a:xfrm>
            <a:off x="3427200" y="86952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Methods</a:t>
            </a:r>
            <a:br>
              <a:rPr lang="en-US" dirty="0"/>
            </a:br>
            <a:endParaRPr dirty="0"/>
          </a:p>
        </p:txBody>
      </p:sp>
      <p:grpSp>
        <p:nvGrpSpPr>
          <p:cNvPr id="353" name="Google Shape;353;p36"/>
          <p:cNvGrpSpPr/>
          <p:nvPr/>
        </p:nvGrpSpPr>
        <p:grpSpPr>
          <a:xfrm>
            <a:off x="4189731" y="1476605"/>
            <a:ext cx="382269" cy="329184"/>
            <a:chOff x="-45664625" y="2352225"/>
            <a:chExt cx="300125" cy="263875"/>
          </a:xfrm>
        </p:grpSpPr>
        <p:sp>
          <p:nvSpPr>
            <p:cNvPr id="354" name="Google Shape;354;p36"/>
            <p:cNvSpPr/>
            <p:nvPr/>
          </p:nvSpPr>
          <p:spPr>
            <a:xfrm>
              <a:off x="-45664625" y="2352225"/>
              <a:ext cx="300125" cy="263875"/>
            </a:xfrm>
            <a:custGeom>
              <a:avLst/>
              <a:gdLst/>
              <a:ahLst/>
              <a:cxnLst/>
              <a:rect l="l" t="t" r="r" b="b"/>
              <a:pathLst>
                <a:path w="12005" h="10555" extrusionOk="0">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45612625" y="2475100"/>
              <a:ext cx="55150" cy="88225"/>
            </a:xfrm>
            <a:custGeom>
              <a:avLst/>
              <a:gdLst/>
              <a:ahLst/>
              <a:cxnLst/>
              <a:rect l="l" t="t" r="r" b="b"/>
              <a:pathLst>
                <a:path w="2206" h="3529" extrusionOk="0">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45471650" y="2475100"/>
              <a:ext cx="54375" cy="86850"/>
            </a:xfrm>
            <a:custGeom>
              <a:avLst/>
              <a:gdLst/>
              <a:ahLst/>
              <a:cxnLst/>
              <a:rect l="l" t="t" r="r" b="b"/>
              <a:pathLst>
                <a:path w="2175" h="3474" extrusionOk="0">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45542525" y="2456975"/>
              <a:ext cx="55150" cy="123300"/>
            </a:xfrm>
            <a:custGeom>
              <a:avLst/>
              <a:gdLst/>
              <a:ahLst/>
              <a:cxnLst/>
              <a:rect l="l" t="t" r="r" b="b"/>
              <a:pathLst>
                <a:path w="2206" h="4932" extrusionOk="0">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45541750" y="2386100"/>
              <a:ext cx="35475" cy="18125"/>
            </a:xfrm>
            <a:custGeom>
              <a:avLst/>
              <a:gdLst/>
              <a:ahLst/>
              <a:cxnLst/>
              <a:rect l="l" t="t" r="r" b="b"/>
              <a:pathLst>
                <a:path w="1419" h="725" extrusionOk="0">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45488175" y="2386100"/>
              <a:ext cx="35450" cy="18125"/>
            </a:xfrm>
            <a:custGeom>
              <a:avLst/>
              <a:gdLst/>
              <a:ahLst/>
              <a:cxnLst/>
              <a:rect l="l" t="t" r="r" b="b"/>
              <a:pathLst>
                <a:path w="1418" h="725" extrusionOk="0">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45436200" y="2386100"/>
              <a:ext cx="35450" cy="18125"/>
            </a:xfrm>
            <a:custGeom>
              <a:avLst/>
              <a:gdLst/>
              <a:ahLst/>
              <a:cxnLst/>
              <a:rect l="l" t="t" r="r" b="b"/>
              <a:pathLst>
                <a:path w="1418" h="725" extrusionOk="0">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5B0B6236-A2E4-45ED-8159-D09D7B86888D}"/>
              </a:ext>
            </a:extLst>
          </p:cNvPr>
          <p:cNvSpPr>
            <a:spLocks noGrp="1"/>
          </p:cNvSpPr>
          <p:nvPr>
            <p:ph type="subTitle" idx="1"/>
          </p:nvPr>
        </p:nvSpPr>
        <p:spPr>
          <a:xfrm>
            <a:off x="1540662" y="1872590"/>
            <a:ext cx="5656334" cy="1207800"/>
          </a:xfrm>
        </p:spPr>
        <p:txBody>
          <a:bodyPr/>
          <a:lstStyle/>
          <a:p>
            <a:pPr>
              <a:buFont typeface="Arial" panose="020B0604020202020204" pitchFamily="34" charset="0"/>
              <a:buChar char="•"/>
            </a:pPr>
            <a:r>
              <a:rPr lang="en-US" sz="1400" dirty="0"/>
              <a:t>We used Bash scripting and AWK for text-based data processing. AWK was appropriate because it efficiently handles CSV parsing, filtering, and field-based computations. We calculated descriptive statistics (averages, min/max, totals), grouped results by grades, and generated performance summaries. We also computed average test scores per student and compared them to their reported letter grades to identify inconsistencies.</a:t>
            </a:r>
          </a:p>
        </p:txBody>
      </p:sp>
      <p:sp>
        <p:nvSpPr>
          <p:cNvPr id="50" name="Rectangle 49">
            <a:extLst>
              <a:ext uri="{FF2B5EF4-FFF2-40B4-BE49-F238E27FC236}">
                <a16:creationId xmlns:a16="http://schemas.microsoft.com/office/drawing/2014/main" id="{5FA77E84-BAFB-4E69-9355-60C1B4051AB3}"/>
              </a:ext>
            </a:extLst>
          </p:cNvPr>
          <p:cNvSpPr/>
          <p:nvPr/>
        </p:nvSpPr>
        <p:spPr>
          <a:xfrm>
            <a:off x="3923228" y="403271"/>
            <a:ext cx="828000" cy="5467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B824E489-FE9C-480A-831E-C6E0537DAD97}"/>
              </a:ext>
            </a:extLst>
          </p:cNvPr>
          <p:cNvSpPr txBox="1"/>
          <p:nvPr/>
        </p:nvSpPr>
        <p:spPr>
          <a:xfrm>
            <a:off x="4110428" y="384258"/>
            <a:ext cx="698400" cy="584775"/>
          </a:xfrm>
          <a:prstGeom prst="rect">
            <a:avLst/>
          </a:prstGeom>
          <a:noFill/>
        </p:spPr>
        <p:txBody>
          <a:bodyPr wrap="square" rtlCol="0">
            <a:spAutoFit/>
          </a:bodyPr>
          <a:lstStyle/>
          <a:p>
            <a:r>
              <a:rPr lang="en-US" sz="3200" dirty="0">
                <a:solidFill>
                  <a:schemeClr val="tx1"/>
                </a:solidFill>
                <a:latin typeface="Space Grotesk" panose="020B0604020202020204" charset="0"/>
                <a:cs typeface="Space Grotesk" panose="020B0604020202020204" charset="0"/>
              </a:rPr>
              <a:t>6</a:t>
            </a:r>
          </a:p>
        </p:txBody>
      </p:sp>
    </p:spTree>
  </p:cSld>
  <p:clrMapOvr>
    <a:masterClrMapping/>
  </p:clrMapOvr>
</p:sld>
</file>

<file path=ppt/theme/theme1.xml><?xml version="1.0" encoding="utf-8"?>
<a:theme xmlns:a="http://schemas.openxmlformats.org/drawingml/2006/main" name="Data Migration Project Proposal by Slidesgo">
  <a:themeElements>
    <a:clrScheme name="Simple Light">
      <a:dk1>
        <a:srgbClr val="241160"/>
      </a:dk1>
      <a:lt1>
        <a:srgbClr val="FFFFFF"/>
      </a:lt1>
      <a:dk2>
        <a:srgbClr val="E2E4FC"/>
      </a:dk2>
      <a:lt2>
        <a:srgbClr val="8861F1"/>
      </a:lt2>
      <a:accent1>
        <a:srgbClr val="545EEA"/>
      </a:accent1>
      <a:accent2>
        <a:srgbClr val="0B9CDC"/>
      </a:accent2>
      <a:accent3>
        <a:srgbClr val="01CFE6"/>
      </a:accent3>
      <a:accent4>
        <a:srgbClr val="FFFFFF"/>
      </a:accent4>
      <a:accent5>
        <a:srgbClr val="FFFFFF"/>
      </a:accent5>
      <a:accent6>
        <a:srgbClr val="FFFFFF"/>
      </a:accent6>
      <a:hlink>
        <a:srgbClr val="2411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641</Words>
  <Application>Microsoft Macintosh PowerPoint</Application>
  <PresentationFormat>On-screen Show (16:9)</PresentationFormat>
  <Paragraphs>68</Paragraphs>
  <Slides>13</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PT Sans</vt:lpstr>
      <vt:lpstr>Nunito Light</vt:lpstr>
      <vt:lpstr>Menlo</vt:lpstr>
      <vt:lpstr>Space Grotesk Medium</vt:lpstr>
      <vt:lpstr>Open Sans</vt:lpstr>
      <vt:lpstr>Space Grotesk</vt:lpstr>
      <vt:lpstr>Cairo</vt:lpstr>
      <vt:lpstr>Anaheim</vt:lpstr>
      <vt:lpstr>Raleway</vt:lpstr>
      <vt:lpstr>Data Migration Project Proposal by Slidesgo</vt:lpstr>
      <vt:lpstr>Student Grade Analysis with AWK</vt:lpstr>
      <vt:lpstr>Plan</vt:lpstr>
      <vt:lpstr>Abstract</vt:lpstr>
      <vt:lpstr>Problem Statement</vt:lpstr>
      <vt:lpstr>Dataset Description</vt:lpstr>
      <vt:lpstr>Data Preparation and Cleaning</vt:lpstr>
      <vt:lpstr>Research Questions</vt:lpstr>
      <vt:lpstr>Incorrect Grade findings</vt:lpstr>
      <vt:lpstr>Methods </vt:lpstr>
      <vt:lpstr>Findings</vt:lpstr>
      <vt:lpstr>Limitations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Mahabbat Zakariyayev</cp:lastModifiedBy>
  <cp:revision>15</cp:revision>
  <dcterms:modified xsi:type="dcterms:W3CDTF">2025-09-29T08:42:38Z</dcterms:modified>
</cp:coreProperties>
</file>