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  <p:sldMasterId id="2147483766" r:id="rId2"/>
  </p:sldMasterIdLst>
  <p:sldIdLst>
    <p:sldId id="258" r:id="rId3"/>
    <p:sldId id="257" r:id="rId4"/>
    <p:sldId id="256" r:id="rId5"/>
    <p:sldId id="268" r:id="rId6"/>
    <p:sldId id="269" r:id="rId7"/>
    <p:sldId id="267" r:id="rId8"/>
    <p:sldId id="262" r:id="rId9"/>
    <p:sldId id="263" r:id="rId10"/>
    <p:sldId id="260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" id="{ADCFCD2A-3E95-4555-9422-9F451D2B74F0}">
          <p14:sldIdLst>
            <p14:sldId id="258"/>
            <p14:sldId id="257"/>
            <p14:sldId id="256"/>
            <p14:sldId id="268"/>
            <p14:sldId id="269"/>
            <p14:sldId id="267"/>
          </p14:sldIdLst>
        </p14:section>
        <p14:section name="Розробка апаратного забезпечення" id="{488305AB-1613-4A9D-83B3-251E31708AB6}">
          <p14:sldIdLst>
            <p14:sldId id="262"/>
            <p14:sldId id="263"/>
          </p14:sldIdLst>
        </p14:section>
        <p14:section name="Розробка програмного забезпечення" id="{8DDC6F6A-821A-4C6C-9B40-FC181D2AFA9B}">
          <p14:sldIdLst>
            <p14:sldId id="260"/>
            <p14:sldId id="264"/>
          </p14:sldIdLst>
        </p14:section>
        <p14:section name="Юридична частина" id="{5FDA0150-E24A-46BD-A4DF-472A5B13C381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енис плугатарь" initials="дп" lastIdx="0" clrIdx="0">
    <p:extLst>
      <p:ext uri="{19B8F6BF-5375-455C-9EA6-DF929625EA0E}">
        <p15:presenceInfo xmlns:p15="http://schemas.microsoft.com/office/powerpoint/2012/main" userId="762f78d0fa4653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D7B4-2CA3-479D-B5F1-77255D5221A6}" type="datetimeFigureOut">
              <a:rPr lang="uk-UA" smtClean="0"/>
              <a:t>28.02.2016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8E98-7E17-4D35-BE6D-C8AF95312E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007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D7B4-2CA3-479D-B5F1-77255D5221A6}" type="datetimeFigureOut">
              <a:rPr lang="uk-UA" smtClean="0"/>
              <a:t>28.02.2016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8E98-7E17-4D35-BE6D-C8AF95312E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697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D7B4-2CA3-479D-B5F1-77255D5221A6}" type="datetimeFigureOut">
              <a:rPr lang="uk-UA" smtClean="0"/>
              <a:t>28.02.2016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8E98-7E17-4D35-BE6D-C8AF95312E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1835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D7B4-2CA3-479D-B5F1-77255D5221A6}" type="datetimeFigureOut">
              <a:rPr lang="uk-UA" smtClean="0"/>
              <a:t>28.02.2016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8E98-7E17-4D35-BE6D-C8AF95312E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3528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D7B4-2CA3-479D-B5F1-77255D5221A6}" type="datetimeFigureOut">
              <a:rPr lang="uk-UA" smtClean="0"/>
              <a:t>28.02.2016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8E98-7E17-4D35-BE6D-C8AF95312E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2296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D7B4-2CA3-479D-B5F1-77255D5221A6}" type="datetimeFigureOut">
              <a:rPr lang="uk-UA" smtClean="0"/>
              <a:t>28.02.2016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8E98-7E17-4D35-BE6D-C8AF95312E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0442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D7B4-2CA3-479D-B5F1-77255D5221A6}" type="datetimeFigureOut">
              <a:rPr lang="uk-UA" smtClean="0"/>
              <a:t>28.02.2016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8E98-7E17-4D35-BE6D-C8AF95312E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12428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D7B4-2CA3-479D-B5F1-77255D5221A6}" type="datetimeFigureOut">
              <a:rPr lang="uk-UA" smtClean="0"/>
              <a:t>28.02.2016</a:t>
            </a:fld>
            <a:endParaRPr lang="uk-U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8E98-7E17-4D35-BE6D-C8AF95312E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7886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D7B4-2CA3-479D-B5F1-77255D5221A6}" type="datetimeFigureOut">
              <a:rPr lang="uk-UA" smtClean="0"/>
              <a:t>28.02.2016</a:t>
            </a:fld>
            <a:endParaRPr lang="uk-U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8E98-7E17-4D35-BE6D-C8AF95312E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8799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D7B4-2CA3-479D-B5F1-77255D5221A6}" type="datetimeFigureOut">
              <a:rPr lang="uk-UA" smtClean="0"/>
              <a:t>28.02.2016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8E98-7E17-4D35-BE6D-C8AF95312E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4914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D7B4-2CA3-479D-B5F1-77255D5221A6}" type="datetimeFigureOut">
              <a:rPr lang="uk-UA" smtClean="0"/>
              <a:t>28.02.2016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8E98-7E17-4D35-BE6D-C8AF95312E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164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D7B4-2CA3-479D-B5F1-77255D5221A6}" type="datetimeFigureOut">
              <a:rPr lang="uk-UA" smtClean="0"/>
              <a:t>28.02.2016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8E98-7E17-4D35-BE6D-C8AF95312E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0777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D7B4-2CA3-479D-B5F1-77255D5221A6}" type="datetimeFigureOut">
              <a:rPr lang="uk-UA" smtClean="0"/>
              <a:t>28.02.2016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8E98-7E17-4D35-BE6D-C8AF95312E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7233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D7B4-2CA3-479D-B5F1-77255D5221A6}" type="datetimeFigureOut">
              <a:rPr lang="uk-UA" smtClean="0"/>
              <a:t>28.02.2016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8E98-7E17-4D35-BE6D-C8AF95312E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251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D7B4-2CA3-479D-B5F1-77255D5221A6}" type="datetimeFigureOut">
              <a:rPr lang="uk-UA" smtClean="0"/>
              <a:t>28.02.2016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8E98-7E17-4D35-BE6D-C8AF95312E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259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D7B4-2CA3-479D-B5F1-77255D5221A6}" type="datetimeFigureOut">
              <a:rPr lang="uk-UA" smtClean="0"/>
              <a:t>28.02.2016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8E98-7E17-4D35-BE6D-C8AF95312E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03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D7B4-2CA3-479D-B5F1-77255D5221A6}" type="datetimeFigureOut">
              <a:rPr lang="uk-UA" smtClean="0"/>
              <a:t>28.02.2016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8E98-7E17-4D35-BE6D-C8AF95312E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025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D7B4-2CA3-479D-B5F1-77255D5221A6}" type="datetimeFigureOut">
              <a:rPr lang="uk-UA" smtClean="0"/>
              <a:t>28.02.2016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8E98-7E17-4D35-BE6D-C8AF95312EB2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7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D7B4-2CA3-479D-B5F1-77255D5221A6}" type="datetimeFigureOut">
              <a:rPr lang="uk-UA" smtClean="0"/>
              <a:t>28.02.2016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8E98-7E17-4D35-BE6D-C8AF95312EB2}" type="slidenum">
              <a:rPr lang="uk-UA" smtClean="0"/>
              <a:t>‹#›</a:t>
            </a:fld>
            <a:endParaRPr lang="uk-U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2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D7B4-2CA3-479D-B5F1-77255D5221A6}" type="datetimeFigureOut">
              <a:rPr lang="uk-UA" smtClean="0"/>
              <a:t>28.02.2016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8E98-7E17-4D35-BE6D-C8AF95312E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582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D7B4-2CA3-479D-B5F1-77255D5221A6}" type="datetimeFigureOut">
              <a:rPr lang="uk-UA" smtClean="0"/>
              <a:t>28.02.2016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8E98-7E17-4D35-BE6D-C8AF95312E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316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D7B4-2CA3-479D-B5F1-77255D5221A6}" type="datetimeFigureOut">
              <a:rPr lang="uk-UA" smtClean="0"/>
              <a:t>28.02.2016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58E98-7E17-4D35-BE6D-C8AF95312E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395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E49D7B4-2CA3-479D-B5F1-77255D5221A6}" type="datetimeFigureOut">
              <a:rPr lang="uk-UA" smtClean="0"/>
              <a:t>28.02.2016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58E98-7E17-4D35-BE6D-C8AF95312E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429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E49D7B4-2CA3-479D-B5F1-77255D5221A6}" type="datetimeFigureOut">
              <a:rPr lang="uk-UA" smtClean="0"/>
              <a:t>28.02.2016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4B58E98-7E17-4D35-BE6D-C8AF95312EB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672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half" idx="2"/>
          </p:nvPr>
        </p:nvSpPr>
        <p:spPr>
          <a:xfrm>
            <a:off x="1914525" y="2757488"/>
            <a:ext cx="8872538" cy="1314450"/>
          </a:xfrm>
        </p:spPr>
        <p:txBody>
          <a:bodyPr>
            <a:normAutofit/>
          </a:bodyPr>
          <a:lstStyle/>
          <a:p>
            <a:pPr algn="ctr"/>
            <a:r>
              <a:rPr lang="uk-UA" sz="2000" spc="300" dirty="0" smtClean="0">
                <a:solidFill>
                  <a:schemeClr val="bg1">
                    <a:lumMod val="50000"/>
                  </a:schemeClr>
                </a:solidFill>
              </a:rPr>
              <a:t>Даний проект позиціонується як неприбуткове підприємство. Першочерговою метою проекту є поліпшення життя кожного студента чи викладача НТУУ «КПІ» шляхом зниження вартості та часу друку документів.</a:t>
            </a:r>
            <a:endParaRPr lang="uk-UA" sz="2000" spc="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7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Майбутні доробки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Створення загальнодоступної папки зі стандартними документами для студентів та абітурієнтів (медична довідка, заяви для студентів та абітурієнтів, відомості для профоргів, тощо.)</a:t>
            </a:r>
          </a:p>
          <a:p>
            <a:r>
              <a:rPr lang="uk-UA" dirty="0" smtClean="0"/>
              <a:t>Покращення графічного інтерфейсу.</a:t>
            </a:r>
          </a:p>
          <a:p>
            <a:r>
              <a:rPr lang="uk-UA" dirty="0" smtClean="0"/>
              <a:t>Підключення до єдиної мережі всіх </a:t>
            </a:r>
            <a:r>
              <a:rPr lang="uk-UA" dirty="0" err="1" smtClean="0"/>
              <a:t>принт</a:t>
            </a:r>
            <a:r>
              <a:rPr lang="uk-UA" dirty="0" smtClean="0"/>
              <a:t>-центрів для моніторингу станів в режимі онлайн.</a:t>
            </a:r>
          </a:p>
          <a:p>
            <a:r>
              <a:rPr lang="uk-UA" dirty="0" smtClean="0"/>
              <a:t>Забезпечення кожного автомата вільною точкою доступу </a:t>
            </a:r>
            <a:r>
              <a:rPr lang="en-US" dirty="0" err="1" smtClean="0"/>
              <a:t>WiFi</a:t>
            </a:r>
            <a:r>
              <a:rPr lang="en-US" dirty="0" smtClean="0"/>
              <a:t>.</a:t>
            </a:r>
          </a:p>
          <a:p>
            <a:r>
              <a:rPr lang="uk-UA" dirty="0" smtClean="0"/>
              <a:t>Проведення акцій в «найгарячіші» місяці для студентів- грудень та червень.</a:t>
            </a:r>
          </a:p>
          <a:p>
            <a:r>
              <a:rPr lang="uk-UA" dirty="0" smtClean="0"/>
              <a:t>Електронна звітність .</a:t>
            </a:r>
          </a:p>
          <a:p>
            <a:r>
              <a:rPr lang="uk-UA" dirty="0" smtClean="0"/>
              <a:t>Використання веб-камери для реєстрації будь-яких протизаконних дій з метою забезпечитися від недобросовісних конкурентів.</a:t>
            </a:r>
          </a:p>
        </p:txBody>
      </p:sp>
    </p:spTree>
    <p:extLst>
      <p:ext uri="{BB962C8B-B14F-4D97-AF65-F5344CB8AC3E}">
        <p14:creationId xmlns:p14="http://schemas.microsoft.com/office/powerpoint/2010/main" val="250837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845127" y="2171699"/>
            <a:ext cx="9470448" cy="3603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>
                <a:latin typeface="+mj-lt"/>
              </a:rPr>
              <a:t> </a:t>
            </a:r>
            <a:r>
              <a:rPr lang="uk-UA" sz="2400" dirty="0" smtClean="0">
                <a:latin typeface="+mj-lt"/>
              </a:rPr>
              <a:t>З урахуванням того, що проект позиціонується як неприбуткове підприємство та має відносно невеликий фінансовий оборот, реєстрація юридичної особи не має сенсу. Для економічної діяльності підприємства реєструватиметься фізична особа підприємець.</a:t>
            </a:r>
          </a:p>
          <a:p>
            <a:pPr marL="0" indent="0">
              <a:buNone/>
            </a:pPr>
            <a:r>
              <a:rPr lang="uk-UA" sz="2400" dirty="0" smtClean="0">
                <a:latin typeface="+mj-lt"/>
              </a:rPr>
              <a:t>Переваги такого рішення :</a:t>
            </a:r>
          </a:p>
          <a:p>
            <a:r>
              <a:rPr lang="uk-UA" sz="2400" dirty="0" smtClean="0">
                <a:latin typeface="+mj-lt"/>
              </a:rPr>
              <a:t>спрощена система оподаткування</a:t>
            </a:r>
          </a:p>
          <a:p>
            <a:r>
              <a:rPr lang="uk-UA" sz="2400" dirty="0" smtClean="0">
                <a:latin typeface="+mj-lt"/>
              </a:rPr>
              <a:t>спрощена система бухгалтерського обліку.</a:t>
            </a:r>
          </a:p>
          <a:p>
            <a:endParaRPr lang="uk-UA" sz="2400" dirty="0" smtClean="0">
              <a:latin typeface="+mj-lt"/>
            </a:endParaRPr>
          </a:p>
          <a:p>
            <a:endParaRPr lang="uk-UA" sz="2400" dirty="0">
              <a:latin typeface="+mj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dirty="0" smtClean="0"/>
              <a:t>Юридична частина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84819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3086101" y="726281"/>
            <a:ext cx="6791325" cy="4967287"/>
          </a:xfrm>
        </p:spPr>
        <p:txBody>
          <a:bodyPr>
            <a:normAutofit/>
          </a:bodyPr>
          <a:lstStyle/>
          <a:p>
            <a:pPr marL="502920" lvl="1" indent="0">
              <a:buNone/>
            </a:pPr>
            <a:r>
              <a:rPr lang="uk-UA" sz="4800" dirty="0" smtClean="0"/>
              <a:t>Дякую за увагу</a:t>
            </a:r>
            <a:endParaRPr lang="uk-UA" sz="48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6201" y="4786312"/>
            <a:ext cx="3810000" cy="2214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lvl="1" indent="0">
              <a:buFont typeface="Wingdings 2" pitchFamily="18" charset="2"/>
              <a:buNone/>
            </a:pPr>
            <a:r>
              <a:rPr lang="uk-UA" sz="2000" dirty="0" smtClean="0"/>
              <a:t>Підготував </a:t>
            </a:r>
          </a:p>
          <a:p>
            <a:pPr marL="502920" lvl="1" indent="0">
              <a:buFont typeface="Wingdings 2" pitchFamily="18" charset="2"/>
              <a:buNone/>
            </a:pPr>
            <a:r>
              <a:rPr lang="uk-UA" sz="2000" dirty="0" smtClean="0"/>
              <a:t>Плугатар Денис </a:t>
            </a:r>
          </a:p>
          <a:p>
            <a:pPr marL="502920" lvl="1" indent="0">
              <a:buFont typeface="Wingdings 2" pitchFamily="18" charset="2"/>
              <a:buNone/>
            </a:pPr>
            <a:r>
              <a:rPr lang="uk-UA" sz="2000" dirty="0" smtClean="0"/>
              <a:t>ФІОТ , АУТС</a:t>
            </a:r>
            <a:r>
              <a:rPr lang="ru-RU" sz="2000" dirty="0" smtClean="0"/>
              <a:t>, </a:t>
            </a:r>
            <a:r>
              <a:rPr lang="uk-UA" sz="2000" dirty="0" smtClean="0"/>
              <a:t>ІА-42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62486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43427" y="1500188"/>
            <a:ext cx="2871786" cy="505981"/>
          </a:xfrm>
        </p:spPr>
        <p:txBody>
          <a:bodyPr>
            <a:noAutofit/>
          </a:bodyPr>
          <a:lstStyle/>
          <a:p>
            <a:r>
              <a:rPr lang="uk-UA" sz="3600" dirty="0" smtClean="0"/>
              <a:t>Передмова</a:t>
            </a:r>
            <a:endParaRPr lang="uk-UA" sz="36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uk-UA" dirty="0" smtClean="0"/>
              <a:t>Іван Федоров</a:t>
            </a:r>
            <a:r>
              <a:rPr lang="ru-RU" dirty="0" smtClean="0"/>
              <a:t>- </a:t>
            </a:r>
            <a:r>
              <a:rPr lang="uk-UA" dirty="0"/>
              <a:t>діяч східнослов'янської культури, один із перших східнослов'янських типографів, а також гравер, інженер, ливарник</a:t>
            </a:r>
            <a:r>
              <a:rPr lang="uk-UA" dirty="0" smtClean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uk-UA" dirty="0" smtClean="0"/>
              <a:t>Засновник друку на теренах України.</a:t>
            </a:r>
          </a:p>
        </p:txBody>
      </p:sp>
    </p:spTree>
    <p:extLst>
      <p:ext uri="{BB962C8B-B14F-4D97-AF65-F5344CB8AC3E}">
        <p14:creationId xmlns:p14="http://schemas.microsoft.com/office/powerpoint/2010/main" val="47999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40" y="-710180"/>
            <a:ext cx="10222803" cy="6936902"/>
          </a:xfrm>
          <a:prstGeom prst="rect">
            <a:avLst/>
          </a:prstGeom>
        </p:spPr>
      </p:pic>
      <p:sp>
        <p:nvSpPr>
          <p:cNvPr id="8" name="Заголовок 5"/>
          <p:cNvSpPr txBox="1">
            <a:spLocks/>
          </p:cNvSpPr>
          <p:nvPr/>
        </p:nvSpPr>
        <p:spPr>
          <a:xfrm>
            <a:off x="3234518" y="5663822"/>
            <a:ext cx="5158855" cy="8486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Проект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“</a:t>
            </a:r>
            <a:r>
              <a:rPr lang="uk-UA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I.Fedoroff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”</a:t>
            </a:r>
            <a:endParaRPr lang="uk-UA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Yu Mincho" panose="02020400000000000000" pitchFamily="18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48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031" y="1142999"/>
            <a:ext cx="3101317" cy="2814851"/>
          </a:xfrm>
        </p:spPr>
        <p:txBody>
          <a:bodyPr/>
          <a:lstStyle/>
          <a:p>
            <a:r>
              <a:rPr lang="uk-UA" dirty="0" smtClean="0"/>
              <a:t>Мета та способи реалізації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Основною ціллю даного проекту є створення мережі автоматизованих </a:t>
            </a:r>
            <a:r>
              <a:rPr lang="uk-UA" dirty="0" err="1" smtClean="0"/>
              <a:t>принт</a:t>
            </a:r>
            <a:r>
              <a:rPr lang="uk-UA" dirty="0" smtClean="0"/>
              <a:t>-центрів, які мають знаходитися в корпусах НТУУ «КПІ». В найбільших корпусах дані апарати зменшать навантаження з існуючих </a:t>
            </a:r>
            <a:r>
              <a:rPr lang="uk-UA" dirty="0" err="1" smtClean="0"/>
              <a:t>принт</a:t>
            </a:r>
            <a:r>
              <a:rPr lang="uk-UA" dirty="0" smtClean="0"/>
              <a:t>-центрів, а в найменших –компенсують їхню відсутність.</a:t>
            </a:r>
          </a:p>
        </p:txBody>
      </p:sp>
    </p:spTree>
    <p:extLst>
      <p:ext uri="{BB962C8B-B14F-4D97-AF65-F5344CB8AC3E}">
        <p14:creationId xmlns:p14="http://schemas.microsoft.com/office/powerpoint/2010/main" val="3173025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Вибір корпусів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Даний проект передбачає встановлення 10 автоматів. Першочергово автоматами будуть забезпечені корпуси </a:t>
            </a:r>
            <a:r>
              <a:rPr lang="ru-RU" dirty="0" smtClean="0"/>
              <a:t>№№13,15,18,7 (</a:t>
            </a:r>
            <a:r>
              <a:rPr lang="ru-RU" dirty="0" err="1" smtClean="0"/>
              <a:t>планується</a:t>
            </a:r>
            <a:r>
              <a:rPr lang="ru-RU" dirty="0" smtClean="0"/>
              <a:t> </a:t>
            </a:r>
            <a:r>
              <a:rPr lang="ru-RU" dirty="0" err="1" smtClean="0"/>
              <a:t>забезпечити</a:t>
            </a:r>
            <a:r>
              <a:rPr lang="ru-RU" dirty="0" smtClean="0"/>
              <a:t> корпус номер 7 </a:t>
            </a:r>
            <a:r>
              <a:rPr lang="ru-RU" dirty="0" err="1" smtClean="0"/>
              <a:t>двома</a:t>
            </a:r>
            <a:r>
              <a:rPr lang="ru-RU" dirty="0" smtClean="0"/>
              <a:t> </a:t>
            </a:r>
            <a:r>
              <a:rPr lang="ru-RU" dirty="0" err="1" smtClean="0"/>
              <a:t>пристроями</a:t>
            </a:r>
            <a:r>
              <a:rPr lang="ru-RU" dirty="0" smtClean="0"/>
              <a:t>). </a:t>
            </a:r>
            <a:r>
              <a:rPr lang="ru-RU" dirty="0" err="1" smtClean="0"/>
              <a:t>Решту</a:t>
            </a:r>
            <a:r>
              <a:rPr lang="ru-RU" dirty="0" smtClean="0"/>
              <a:t> </a:t>
            </a:r>
            <a:r>
              <a:rPr lang="ru-RU" dirty="0" err="1" smtClean="0"/>
              <a:t>корпусів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бути </a:t>
            </a:r>
            <a:r>
              <a:rPr lang="ru-RU" dirty="0" err="1" smtClean="0"/>
              <a:t>обрано</a:t>
            </a:r>
            <a:r>
              <a:rPr lang="ru-RU" dirty="0" smtClean="0"/>
              <a:t>  шляхом </a:t>
            </a:r>
            <a:r>
              <a:rPr lang="ru-RU" dirty="0" err="1" smtClean="0"/>
              <a:t>голосування</a:t>
            </a:r>
            <a:r>
              <a:rPr lang="ru-RU" dirty="0" smtClean="0"/>
              <a:t> </a:t>
            </a:r>
            <a:r>
              <a:rPr lang="ru-RU" dirty="0" err="1" smtClean="0"/>
              <a:t>серед</a:t>
            </a:r>
            <a:r>
              <a:rPr lang="ru-RU" dirty="0" smtClean="0"/>
              <a:t> </a:t>
            </a:r>
            <a:r>
              <a:rPr lang="ru-RU" dirty="0" err="1" smtClean="0"/>
              <a:t>стдентів</a:t>
            </a:r>
            <a:r>
              <a:rPr lang="ru-RU" dirty="0" smtClean="0"/>
              <a:t> в </a:t>
            </a:r>
            <a:r>
              <a:rPr lang="ru-RU" dirty="0" err="1" smtClean="0"/>
              <a:t>спільноті</a:t>
            </a:r>
            <a:r>
              <a:rPr lang="ru-RU" dirty="0" smtClean="0"/>
              <a:t> </a:t>
            </a:r>
            <a:r>
              <a:rPr lang="en-US" dirty="0" smtClean="0"/>
              <a:t>“KPI live” </a:t>
            </a:r>
            <a:r>
              <a:rPr lang="uk-UA" dirty="0" smtClean="0"/>
              <a:t>соціальної мережі «</a:t>
            </a:r>
            <a:r>
              <a:rPr lang="uk-UA" dirty="0" err="1" smtClean="0"/>
              <a:t>Вконтакте</a:t>
            </a:r>
            <a:r>
              <a:rPr lang="uk-UA" dirty="0" smtClean="0"/>
              <a:t>».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18855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91019" y="1123837"/>
            <a:ext cx="2947482" cy="4601183"/>
          </a:xfrm>
        </p:spPr>
        <p:txBody>
          <a:bodyPr/>
          <a:lstStyle/>
          <a:p>
            <a:r>
              <a:rPr lang="ru-RU" dirty="0" err="1" smtClean="0"/>
              <a:t>Переваги</a:t>
            </a:r>
            <a:r>
              <a:rPr lang="ru-RU" dirty="0" smtClean="0"/>
              <a:t> пристрою</a:t>
            </a:r>
            <a:endParaRPr lang="uk-UA" dirty="0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3529519" y="685800"/>
            <a:ext cx="3474720" cy="5461000"/>
          </a:xfrm>
        </p:spPr>
        <p:txBody>
          <a:bodyPr>
            <a:normAutofit lnSpcReduction="10000"/>
          </a:bodyPr>
          <a:lstStyle/>
          <a:p>
            <a:r>
              <a:rPr lang="ru-RU" dirty="0" err="1" smtClean="0"/>
              <a:t>Швидк</a:t>
            </a:r>
            <a:r>
              <a:rPr lang="uk-UA" dirty="0" err="1" smtClean="0"/>
              <a:t>існий</a:t>
            </a:r>
            <a:r>
              <a:rPr lang="uk-UA" dirty="0" smtClean="0"/>
              <a:t> принтер: швидкість до 48стр./хв.</a:t>
            </a:r>
          </a:p>
          <a:p>
            <a:r>
              <a:rPr lang="uk-UA" dirty="0" smtClean="0"/>
              <a:t>Самообслуговування:  незалежність від швидкості роботи продавця.</a:t>
            </a:r>
          </a:p>
          <a:p>
            <a:r>
              <a:rPr lang="uk-UA" dirty="0" smtClean="0"/>
              <a:t>Простий та інтуїтивно зрозумілий інтерфейс ,що супроводжується інструкціями.</a:t>
            </a:r>
          </a:p>
          <a:p>
            <a:r>
              <a:rPr lang="uk-UA" dirty="0" smtClean="0"/>
              <a:t>Малогабаритність по відношенню до звичайних </a:t>
            </a:r>
            <a:r>
              <a:rPr lang="uk-UA" dirty="0" err="1" smtClean="0"/>
              <a:t>принт</a:t>
            </a:r>
            <a:r>
              <a:rPr lang="uk-UA" dirty="0" smtClean="0"/>
              <a:t>-центрів.</a:t>
            </a:r>
          </a:p>
          <a:p>
            <a:r>
              <a:rPr lang="uk-UA" dirty="0" smtClean="0"/>
              <a:t>Низька ціна друку: 50коп./лист (планується).</a:t>
            </a:r>
          </a:p>
          <a:p>
            <a:r>
              <a:rPr lang="uk-UA" dirty="0" smtClean="0"/>
              <a:t>Відправка на друк документу без використання допоміжних програм.</a:t>
            </a:r>
          </a:p>
        </p:txBody>
      </p:sp>
      <p:pic>
        <p:nvPicPr>
          <p:cNvPr id="12" name="Объект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239" y="1123837"/>
            <a:ext cx="4748366" cy="4444854"/>
          </a:xfrm>
        </p:spPr>
      </p:pic>
    </p:spTree>
    <p:extLst>
      <p:ext uri="{BB962C8B-B14F-4D97-AF65-F5344CB8AC3E}">
        <p14:creationId xmlns:p14="http://schemas.microsoft.com/office/powerpoint/2010/main" val="175631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Складові частини автомата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Комп’ютер з сенсорним </a:t>
            </a:r>
            <a:r>
              <a:rPr lang="en-US" dirty="0" smtClean="0"/>
              <a:t>TFT-</a:t>
            </a:r>
            <a:r>
              <a:rPr lang="ru-RU" dirty="0" err="1" smtClean="0"/>
              <a:t>диспле</a:t>
            </a:r>
            <a:r>
              <a:rPr lang="uk-UA" dirty="0" err="1" smtClean="0"/>
              <a:t>єм</a:t>
            </a:r>
            <a:r>
              <a:rPr lang="uk-UA" dirty="0" smtClean="0"/>
              <a:t> </a:t>
            </a:r>
            <a:r>
              <a:rPr lang="es-ES" dirty="0"/>
              <a:t>ASUS </a:t>
            </a:r>
            <a:r>
              <a:rPr lang="es-ES" dirty="0" smtClean="0"/>
              <a:t>ET1620IUTT-BD025M</a:t>
            </a:r>
            <a:r>
              <a:rPr lang="uk-UA" dirty="0" smtClean="0"/>
              <a:t>.</a:t>
            </a:r>
            <a:r>
              <a:rPr lang="es-ES" dirty="0"/>
              <a:t> </a:t>
            </a:r>
            <a:endParaRPr lang="en-US" dirty="0" smtClean="0"/>
          </a:p>
          <a:p>
            <a:r>
              <a:rPr lang="ru-RU" dirty="0" smtClean="0"/>
              <a:t>Принтер </a:t>
            </a:r>
            <a:r>
              <a:rPr lang="en-US" dirty="0" smtClean="0"/>
              <a:t>Lexmark T654DN</a:t>
            </a:r>
            <a:r>
              <a:rPr lang="uk-UA" dirty="0" smtClean="0"/>
              <a:t> з лотком на 4700 листків.</a:t>
            </a:r>
            <a:endParaRPr lang="en-US" dirty="0" smtClean="0"/>
          </a:p>
          <a:p>
            <a:r>
              <a:rPr lang="ru-RU" dirty="0" smtClean="0"/>
              <a:t>М</a:t>
            </a:r>
            <a:r>
              <a:rPr lang="uk-UA" dirty="0" err="1" smtClean="0"/>
              <a:t>ікроконтролер</a:t>
            </a:r>
            <a:r>
              <a:rPr lang="en-US" dirty="0" smtClean="0"/>
              <a:t> Arduino Nano clone CH340</a:t>
            </a:r>
            <a:r>
              <a:rPr lang="uk-UA" dirty="0" smtClean="0"/>
              <a:t>.</a:t>
            </a:r>
            <a:endParaRPr lang="en-US" dirty="0" smtClean="0"/>
          </a:p>
          <a:p>
            <a:r>
              <a:rPr lang="ru-RU" dirty="0" err="1" smtClean="0"/>
              <a:t>Купюроприймач</a:t>
            </a:r>
            <a:r>
              <a:rPr lang="ru-RU" dirty="0" smtClean="0"/>
              <a:t> </a:t>
            </a:r>
            <a:r>
              <a:rPr lang="en-US" dirty="0" smtClean="0"/>
              <a:t>ITC P70</a:t>
            </a:r>
            <a:r>
              <a:rPr lang="uk-UA" dirty="0" smtClean="0"/>
              <a:t>.</a:t>
            </a:r>
          </a:p>
          <a:p>
            <a:r>
              <a:rPr lang="uk-UA" dirty="0" err="1" smtClean="0"/>
              <a:t>Монетоприймач</a:t>
            </a:r>
            <a:r>
              <a:rPr lang="uk-UA" dirty="0" smtClean="0"/>
              <a:t> </a:t>
            </a:r>
            <a:r>
              <a:rPr lang="en-US" dirty="0" smtClean="0"/>
              <a:t>HI-09FCS</a:t>
            </a:r>
          </a:p>
          <a:p>
            <a:r>
              <a:rPr lang="en-US" dirty="0" smtClean="0"/>
              <a:t> Windows 10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en-US" dirty="0" smtClean="0"/>
              <a:t>Windows XP </a:t>
            </a:r>
          </a:p>
        </p:txBody>
      </p:sp>
    </p:spTree>
    <p:extLst>
      <p:ext uri="{BB962C8B-B14F-4D97-AF65-F5344CB8AC3E}">
        <p14:creationId xmlns:p14="http://schemas.microsoft.com/office/powerpoint/2010/main" val="406031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478" y="1123837"/>
            <a:ext cx="3063923" cy="460118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Характеристики </a:t>
            </a:r>
            <a:r>
              <a:rPr lang="ru-RU" sz="3200" dirty="0" err="1" smtClean="0"/>
              <a:t>зразка</a:t>
            </a:r>
            <a:r>
              <a:rPr lang="ru-RU" sz="3200" dirty="0" smtClean="0"/>
              <a:t> 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Комп’ютер</a:t>
            </a:r>
            <a:r>
              <a:rPr lang="en-US" dirty="0" smtClean="0"/>
              <a:t> Advantech </a:t>
            </a:r>
            <a:r>
              <a:rPr lang="uk-UA" dirty="0" smtClean="0"/>
              <a:t> </a:t>
            </a:r>
            <a:r>
              <a:rPr lang="uk-UA" dirty="0"/>
              <a:t>з сенсорним </a:t>
            </a:r>
            <a:r>
              <a:rPr lang="en-US" dirty="0" smtClean="0"/>
              <a:t>TFT-</a:t>
            </a:r>
            <a:r>
              <a:rPr lang="uk-UA" dirty="0" smtClean="0"/>
              <a:t>дисплеєм</a:t>
            </a:r>
            <a:r>
              <a:rPr lang="en-US" dirty="0" smtClean="0"/>
              <a:t> TPC 1570h</a:t>
            </a:r>
            <a:endParaRPr lang="en-US" dirty="0"/>
          </a:p>
          <a:p>
            <a:r>
              <a:rPr lang="ru-RU" dirty="0" smtClean="0"/>
              <a:t>Оф</a:t>
            </a:r>
            <a:r>
              <a:rPr lang="uk-UA" dirty="0" err="1" smtClean="0"/>
              <a:t>існий</a:t>
            </a:r>
            <a:r>
              <a:rPr lang="uk-UA" dirty="0" smtClean="0"/>
              <a:t> принтер </a:t>
            </a:r>
            <a:r>
              <a:rPr lang="en-US" dirty="0" smtClean="0"/>
              <a:t>Samsung ml2015 .</a:t>
            </a:r>
          </a:p>
          <a:p>
            <a:r>
              <a:rPr lang="ru-RU" dirty="0" smtClean="0"/>
              <a:t>М</a:t>
            </a:r>
            <a:r>
              <a:rPr lang="uk-UA" dirty="0" err="1" smtClean="0"/>
              <a:t>ікроконтролер</a:t>
            </a:r>
            <a:r>
              <a:rPr lang="en-US" dirty="0" smtClean="0"/>
              <a:t> </a:t>
            </a:r>
            <a:r>
              <a:rPr lang="en-US" dirty="0"/>
              <a:t>Arduino Nano clone CH340</a:t>
            </a:r>
            <a:r>
              <a:rPr lang="uk-UA" dirty="0"/>
              <a:t>.</a:t>
            </a:r>
            <a:endParaRPr lang="en-US" dirty="0"/>
          </a:p>
          <a:p>
            <a:r>
              <a:rPr lang="ru-RU" dirty="0" err="1"/>
              <a:t>Купюроприймач</a:t>
            </a:r>
            <a:r>
              <a:rPr lang="ru-RU" dirty="0"/>
              <a:t> </a:t>
            </a:r>
            <a:r>
              <a:rPr lang="en-US" dirty="0"/>
              <a:t>PTI Apex </a:t>
            </a:r>
            <a:endParaRPr lang="uk-UA" dirty="0" smtClean="0"/>
          </a:p>
          <a:p>
            <a:r>
              <a:rPr lang="en-US" dirty="0" smtClean="0"/>
              <a:t>OC Windows XP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8438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dirty="0"/>
              <a:t/>
            </a:r>
            <a:br>
              <a:rPr lang="uk-UA" sz="3200" dirty="0"/>
            </a:br>
            <a:r>
              <a:rPr lang="uk-UA" sz="3200" dirty="0"/>
              <a:t>Програмне забезпечення</a:t>
            </a:r>
            <a:br>
              <a:rPr lang="uk-UA" sz="3200" dirty="0"/>
            </a:b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Програма</a:t>
            </a:r>
            <a:r>
              <a:rPr lang="ru-RU" dirty="0" smtClean="0"/>
              <a:t> написана </a:t>
            </a:r>
            <a:r>
              <a:rPr lang="uk-UA" dirty="0" smtClean="0"/>
              <a:t>мовою </a:t>
            </a:r>
            <a:r>
              <a:rPr lang="en-US" dirty="0" smtClean="0"/>
              <a:t>C#</a:t>
            </a:r>
            <a:r>
              <a:rPr lang="uk-UA" dirty="0"/>
              <a:t>  </a:t>
            </a:r>
            <a:r>
              <a:rPr lang="ru-RU" dirty="0" smtClean="0"/>
              <a:t>з </a:t>
            </a:r>
            <a:r>
              <a:rPr lang="uk-UA" dirty="0" smtClean="0"/>
              <a:t>використанням </a:t>
            </a:r>
            <a:r>
              <a:rPr lang="ru-RU" dirty="0" err="1" smtClean="0"/>
              <a:t>бібліотеки</a:t>
            </a:r>
            <a:r>
              <a:rPr lang="ru-RU" dirty="0" smtClean="0"/>
              <a:t> </a:t>
            </a:r>
            <a:r>
              <a:rPr lang="en-US" dirty="0" err="1" smtClean="0"/>
              <a:t>Microsoft.Interop.Office.Word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uk-UA" dirty="0" smtClean="0"/>
              <a:t>Програма розкладена на 3 основні частини , які виділені в окремі потоки.</a:t>
            </a:r>
          </a:p>
          <a:p>
            <a:r>
              <a:rPr lang="uk-UA" dirty="0" smtClean="0"/>
              <a:t>Розроблено провідник для вибору файлів. Робота відбувається не з файлами, а з їхніми образами в програмі.</a:t>
            </a:r>
          </a:p>
          <a:p>
            <a:r>
              <a:rPr lang="ru-RU" dirty="0" err="1" smtClean="0"/>
              <a:t>Безпека</a:t>
            </a:r>
            <a:r>
              <a:rPr lang="ru-RU" dirty="0" smtClean="0"/>
              <a:t> </a:t>
            </a:r>
            <a:r>
              <a:rPr lang="ru-RU" dirty="0" err="1" smtClean="0"/>
              <a:t>досягається</a:t>
            </a:r>
            <a:r>
              <a:rPr lang="ru-RU" dirty="0" smtClean="0"/>
              <a:t> за </a:t>
            </a:r>
            <a:r>
              <a:rPr lang="ru-RU" dirty="0" err="1" smtClean="0"/>
              <a:t>допомогою</a:t>
            </a:r>
            <a:r>
              <a:rPr lang="ru-RU" dirty="0" smtClean="0"/>
              <a:t> </a:t>
            </a:r>
            <a:r>
              <a:rPr lang="ru-RU" dirty="0" err="1" smtClean="0"/>
              <a:t>блокування</a:t>
            </a:r>
            <a:r>
              <a:rPr lang="ru-RU" dirty="0"/>
              <a:t> </a:t>
            </a:r>
            <a:r>
              <a:rPr lang="ru-RU" dirty="0" smtClean="0"/>
              <a:t>драйвер</a:t>
            </a:r>
            <a:r>
              <a:rPr lang="uk-UA" dirty="0" err="1" smtClean="0"/>
              <a:t>ів</a:t>
            </a:r>
            <a:r>
              <a:rPr lang="uk-UA" dirty="0" smtClean="0"/>
              <a:t> будь-яких периферійних пристроїв, блокування автозапуску</a:t>
            </a:r>
            <a:r>
              <a:rPr lang="en-US" dirty="0" smtClean="0"/>
              <a:t> autorun.inf</a:t>
            </a:r>
            <a:r>
              <a:rPr lang="uk-UA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3398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Рама">
  <a:themeElements>
    <a:clrScheme name="Рам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TM02892315[[fn=Легкий дым]]</Template>
  <TotalTime>3879</TotalTime>
  <Words>444</Words>
  <Application>Microsoft Office PowerPoint</Application>
  <PresentationFormat>Широкоэкранный</PresentationFormat>
  <Paragraphs>51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Yu Mincho</vt:lpstr>
      <vt:lpstr>Calibri</vt:lpstr>
      <vt:lpstr>Calibri Light</vt:lpstr>
      <vt:lpstr>Corbel</vt:lpstr>
      <vt:lpstr>Courier New</vt:lpstr>
      <vt:lpstr>Wingdings 2</vt:lpstr>
      <vt:lpstr>HDOfficeLightV0</vt:lpstr>
      <vt:lpstr>Рама</vt:lpstr>
      <vt:lpstr>Презентация PowerPoint</vt:lpstr>
      <vt:lpstr>Передмова</vt:lpstr>
      <vt:lpstr>Презентация PowerPoint</vt:lpstr>
      <vt:lpstr>Мета та способи реалізації</vt:lpstr>
      <vt:lpstr>Вибір корпусів</vt:lpstr>
      <vt:lpstr>Переваги пристрою</vt:lpstr>
      <vt:lpstr>Складові частини автомата </vt:lpstr>
      <vt:lpstr>Характеристики зразка </vt:lpstr>
      <vt:lpstr> Програмне забезпечення </vt:lpstr>
      <vt:lpstr>Майбутні доробки</vt:lpstr>
      <vt:lpstr>Юридична частина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денис плугатарь</dc:creator>
  <cp:lastModifiedBy>денис плугатарь</cp:lastModifiedBy>
  <cp:revision>36</cp:revision>
  <dcterms:created xsi:type="dcterms:W3CDTF">2016-02-20T18:24:34Z</dcterms:created>
  <dcterms:modified xsi:type="dcterms:W3CDTF">2016-02-28T18:23:04Z</dcterms:modified>
</cp:coreProperties>
</file>