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4430-AD7F-2417-908A-38BB0952B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D9851-FB99-F1D3-97F7-8110CFAC4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2FFBC-430D-754E-B348-6B3AD802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2585-DF42-4306-8C37-30857A169CF1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3075D-F26D-3307-3612-F61864D7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AF5E0-F3C9-C4E3-5BF0-1C9AC6F5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75C-3035-4EE3-8AA7-44B27F14E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33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5491-9671-0413-A301-C6EDDD32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4F042-3BD7-836F-8D2F-29324C5C6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EA393-5A9F-51FF-A73F-4F9AF583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2585-DF42-4306-8C37-30857A169CF1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0A79C-5C56-F883-84D3-F1559CEA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70584-5DA0-097C-C37C-5878A23B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75C-3035-4EE3-8AA7-44B27F14E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80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35D45-A12F-0618-CE0A-83D191062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8113B-AB6C-6732-94E2-F95D0DCC5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610D5-5659-C976-26E7-C2CB70A8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2585-DF42-4306-8C37-30857A169CF1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044E1-F43C-7F4B-F8B6-1633F13A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2E11C-31DF-7754-D4A3-1E7A2A1C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75C-3035-4EE3-8AA7-44B27F14E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02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217C-B5BD-D769-6BAB-49DDCC36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C134B-A5F3-6F15-54FD-F430868A4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E4A4B-C909-D22E-E170-6C89687B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2585-DF42-4306-8C37-30857A169CF1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D7FE7-CEFA-4D67-98B3-DC4B9AC4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D0349-1BDC-9925-298D-DA2A0CE7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75C-3035-4EE3-8AA7-44B27F14E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03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323F-2FD7-4799-2322-A724DF6E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2F6A1-641D-F9FF-B2D3-883FE9F0E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EA31B-7F5E-BEF0-13A6-3D998C71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2585-DF42-4306-8C37-30857A169CF1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7A7F9-E232-7767-5A31-F7EA222F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64A6C-156C-FB5B-4206-32F54B2D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75C-3035-4EE3-8AA7-44B27F14E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89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853A-9108-4EDE-3006-15EEAB9C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6CF3-BBA5-6373-8610-158CD9F74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DE194-E65B-6C08-6294-A3542B954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3DDA9-FBFC-0978-30AC-8887E0B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2585-DF42-4306-8C37-30857A169CF1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5B1F-3149-FD30-B1CF-0A488E07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4A49F-64DF-6887-6675-5D8896F2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75C-3035-4EE3-8AA7-44B27F14E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62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ED86-C7FE-D3BE-5F6C-21B5C717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4013B-3A72-9035-7AA8-3A475D126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BFE93-69B0-8EDC-A7F7-72D0D698E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84789-521B-5E9E-D97B-3FB317E26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83B3E-1E4F-EC24-BC44-5F6A5C26A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D8A3A-95C6-C458-90BC-147301AD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2585-DF42-4306-8C37-30857A169CF1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793D9-B501-7A8A-0533-5EA1F73D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2E435C-4EC5-8255-C830-52C16E07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75C-3035-4EE3-8AA7-44B27F14E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39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D9C3-8231-C32E-DA70-903D436B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EC4B-4357-7D84-41C0-F070FE51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2585-DF42-4306-8C37-30857A169CF1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FC660-332D-53AB-E73F-31D46704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7ED1F-A31F-241D-BEB6-FE68CBD6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75C-3035-4EE3-8AA7-44B27F14E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0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78511-2F5E-EFDC-FD0C-0C0BABE3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2585-DF42-4306-8C37-30857A169CF1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48907-DAFD-2048-0CBE-2A39FE52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B8DAE-16C5-A8A1-F5A1-6B78FAFD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75C-3035-4EE3-8AA7-44B27F14E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66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778D-2CA9-7018-1E99-73D451A2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AF79D-DEB5-6763-74C5-8FD282240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EE982-5671-D638-8479-8F0A703C9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0103D-A0B8-93EE-1D09-C4079B8B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2585-DF42-4306-8C37-30857A169CF1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B089C-B617-0E2E-9FBA-9F4CEA68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A97F8-6B47-5D66-DC0D-CB843158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75C-3035-4EE3-8AA7-44B27F14E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40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B7DD-4758-EC15-9231-0F0CA762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4F604-C793-92AE-30D2-E886CC703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F5356-CEA7-F224-631D-C4BBF2A61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62B60-90B4-71C6-25EB-409FD65A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2585-DF42-4306-8C37-30857A169CF1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96058-2C5A-232B-D8E9-495C22BE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63FB2-FC97-BF75-3BB9-4929C88B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E75C-3035-4EE3-8AA7-44B27F14E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42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2DF82-56B2-4594-B340-7EEC8DBC4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FE790-25C4-6AE3-C10A-A5B56AC9D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B710F-239C-D204-13A0-3762A6880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02585-DF42-4306-8C37-30857A169CF1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1068D-B62A-0AE4-C100-C522B0A1E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49C48-E507-81C1-1923-0BDC0E899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EE75C-3035-4EE3-8AA7-44B27F14E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15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2316-36B4-93D6-75AC-59BBAE017D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11500" b="1" dirty="0" err="1">
                <a:solidFill>
                  <a:srgbClr val="FF0000"/>
                </a:solidFill>
                <a:highlight>
                  <a:srgbClr val="000000"/>
                </a:highlight>
                <a:latin typeface="Algerian" panose="04020705040A02060702" pitchFamily="82" charset="0"/>
              </a:rPr>
              <a:t>K</a:t>
            </a:r>
            <a:r>
              <a:rPr lang="en-IN" b="1" dirty="0" err="1">
                <a:solidFill>
                  <a:schemeClr val="bg1"/>
                </a:solidFill>
                <a:highlight>
                  <a:srgbClr val="000000"/>
                </a:highlight>
                <a:latin typeface="Algerian" panose="04020705040A02060702" pitchFamily="82" charset="0"/>
              </a:rPr>
              <a:t>hadhar</a:t>
            </a:r>
            <a:r>
              <a:rPr lang="en-IN" b="1" dirty="0">
                <a:solidFill>
                  <a:schemeClr val="bg1"/>
                </a:solidFill>
                <a:highlight>
                  <a:srgbClr val="000000"/>
                </a:highlight>
                <a:latin typeface="Algerian" panose="04020705040A02060702" pitchFamily="82" charset="0"/>
              </a:rPr>
              <a:t> &amp; </a:t>
            </a:r>
            <a:r>
              <a:rPr lang="en-IN" sz="11500" b="1" dirty="0">
                <a:solidFill>
                  <a:srgbClr val="FF0000"/>
                </a:solidFill>
                <a:highlight>
                  <a:srgbClr val="000000"/>
                </a:highlight>
                <a:latin typeface="Algerian" panose="04020705040A02060702" pitchFamily="82" charset="0"/>
              </a:rPr>
              <a:t>B</a:t>
            </a:r>
            <a:r>
              <a:rPr lang="en-IN" b="1" dirty="0">
                <a:solidFill>
                  <a:schemeClr val="bg1"/>
                </a:solidFill>
                <a:highlight>
                  <a:srgbClr val="000000"/>
                </a:highlight>
                <a:latin typeface="Algerian" panose="04020705040A02060702" pitchFamily="82" charset="0"/>
              </a:rPr>
              <a:t>ros</a:t>
            </a:r>
          </a:p>
        </p:txBody>
      </p:sp>
    </p:spTree>
    <p:extLst>
      <p:ext uri="{BB962C8B-B14F-4D97-AF65-F5344CB8AC3E}">
        <p14:creationId xmlns:p14="http://schemas.microsoft.com/office/powerpoint/2010/main" val="109799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Khadhar &amp; Bros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Khadhar &amp; Bros</dc:title>
  <dc:creator>vivek naredi</dc:creator>
  <cp:lastModifiedBy>vivek naredi</cp:lastModifiedBy>
  <cp:revision>1</cp:revision>
  <dcterms:created xsi:type="dcterms:W3CDTF">2024-02-24T05:55:15Z</dcterms:created>
  <dcterms:modified xsi:type="dcterms:W3CDTF">2024-02-24T05:59:27Z</dcterms:modified>
</cp:coreProperties>
</file>