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71" r:id="rId7"/>
    <p:sldId id="272" r:id="rId8"/>
    <p:sldId id="273" r:id="rId9"/>
    <p:sldId id="274" r:id="rId10"/>
    <p:sldId id="262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27218"/>
          </a:xfrm>
        </p:spPr>
        <p:txBody>
          <a:bodyPr/>
          <a:lstStyle/>
          <a:p>
            <a:r>
              <a:rPr lang="en-US" b="1" dirty="0" smtClean="0"/>
              <a:t>Live Multiplayer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69771"/>
            <a:ext cx="7075126" cy="272143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5:</a:t>
            </a:r>
          </a:p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BSCS14002 – Mohammad Asim Iqbal</a:t>
            </a:r>
          </a:p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BSCS14008 – Mahad Saleem</a:t>
            </a:r>
          </a:p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BSCS14027 – Muhammad Murtaza Azam Khan</a:t>
            </a:r>
          </a:p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BSCS14046 – Omer Zaman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19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 Logic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9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Dependability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05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Metrics of Non-functional requirements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58845"/>
            <a:ext cx="8534400" cy="36226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Latency, FPS, Loading time</a:t>
            </a:r>
          </a:p>
        </p:txBody>
      </p:sp>
    </p:spTree>
    <p:extLst>
      <p:ext uri="{BB962C8B-B14F-4D97-AF65-F5344CB8AC3E}">
        <p14:creationId xmlns:p14="http://schemas.microsoft.com/office/powerpoint/2010/main" val="47558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Verifiability of requirements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Suitable for complex software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testing of implementation of requirements</a:t>
            </a: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627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220686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THANK YOU</a:t>
            </a:r>
            <a:endParaRPr lang="en-US" sz="8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2220686"/>
            <a:ext cx="12192000" cy="4637314"/>
          </a:xfrm>
        </p:spPr>
        <p:txBody>
          <a:bodyPr>
            <a:normAutofit/>
          </a:bodyPr>
          <a:lstStyle/>
          <a:p>
            <a:pPr algn="ctr"/>
            <a:r>
              <a:rPr lang="en-US" sz="287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99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755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Maximize the joy and fun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Live , multiplayer battle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</a:t>
            </a: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Destroy enemy military base</a:t>
            </a: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Balanced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Exciting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907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Requirements elicitation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Scenario for player attacking enemy tower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assumption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can go wrong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Other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state on completion</a:t>
            </a: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742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emotion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Arouse curiosity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 of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Satisfaction and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Variety and versatility - a new experience every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3771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surprise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Rando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 character unlocks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Opponent’s deck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Paired against a random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150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fun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Playing online against real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unique combination of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 character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6653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curiosity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Player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Temptation to unlock and explore every character</a:t>
            </a:r>
          </a:p>
          <a:p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562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endogenous value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Valuables such as cards, experience points, in-game currency.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Upgrades of cards</a:t>
            </a:r>
          </a:p>
          <a:p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920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1" cy="1671638"/>
          </a:xfrm>
        </p:spPr>
        <p:txBody>
          <a:bodyPr/>
          <a:lstStyle/>
          <a:p>
            <a:r>
              <a:rPr lang="en-US" b="1" dirty="0" smtClean="0"/>
              <a:t>Lenses: The Lens of Problem solving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2371724"/>
            <a:ext cx="8534400" cy="3622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an effective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Improvising during the battle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Playing strategically</a:t>
            </a:r>
          </a:p>
          <a:p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771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232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Live Multiplayer Game</vt:lpstr>
      <vt:lpstr>Introduction</vt:lpstr>
      <vt:lpstr>Requirements elicitation</vt:lpstr>
      <vt:lpstr>Lenses: The Lens of emotion</vt:lpstr>
      <vt:lpstr>Lenses: The Lens of surprise</vt:lpstr>
      <vt:lpstr>Lenses: The Lens of fun</vt:lpstr>
      <vt:lpstr>Lenses: The Lens of curiosity</vt:lpstr>
      <vt:lpstr>Lenses: The Lens of endogenous value</vt:lpstr>
      <vt:lpstr>Lenses: The Lens of Problem solving</vt:lpstr>
      <vt:lpstr>Functional requirements</vt:lpstr>
      <vt:lpstr>NON-Functional requirements</vt:lpstr>
      <vt:lpstr>Metrics of Non-functional requirements</vt:lpstr>
      <vt:lpstr>Verifiability of requirements</vt:lpstr>
      <vt:lpstr>THANK YOU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Multiplayer Game</dc:title>
  <dc:creator>Mohammad Asim Iqbal</dc:creator>
  <cp:lastModifiedBy>Mahad's</cp:lastModifiedBy>
  <cp:revision>51</cp:revision>
  <dcterms:created xsi:type="dcterms:W3CDTF">2017-09-17T18:43:35Z</dcterms:created>
  <dcterms:modified xsi:type="dcterms:W3CDTF">2017-10-01T18:54:03Z</dcterms:modified>
</cp:coreProperties>
</file>