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83" r:id="rId3"/>
    <p:sldId id="257" r:id="rId4"/>
    <p:sldId id="270" r:id="rId5"/>
    <p:sldId id="262" r:id="rId6"/>
    <p:sldId id="278" r:id="rId7"/>
    <p:sldId id="260" r:id="rId8"/>
    <p:sldId id="259" r:id="rId9"/>
    <p:sldId id="295" r:id="rId10"/>
    <p:sldId id="286" r:id="rId11"/>
    <p:sldId id="261" r:id="rId12"/>
    <p:sldId id="284" r:id="rId13"/>
    <p:sldId id="285" r:id="rId14"/>
    <p:sldId id="287" r:id="rId15"/>
    <p:sldId id="288" r:id="rId16"/>
    <p:sldId id="290" r:id="rId17"/>
    <p:sldId id="292" r:id="rId18"/>
    <p:sldId id="293" r:id="rId19"/>
    <p:sldId id="294" r:id="rId20"/>
    <p:sldId id="296" r:id="rId21"/>
    <p:sldId id="273" r:id="rId22"/>
    <p:sldId id="297" r:id="rId23"/>
    <p:sldId id="298" r:id="rId24"/>
  </p:sldIdLst>
  <p:sldSz cx="9144000" cy="5143500" type="screen16x9"/>
  <p:notesSz cx="6858000" cy="9144000"/>
  <p:embeddedFontLst>
    <p:embeddedFont>
      <p:font typeface="Fira Sans Light" panose="020B0604020202020204" charset="0"/>
      <p:regular r:id="rId26"/>
      <p:bold r:id="rId27"/>
      <p:italic r:id="rId28"/>
      <p:boldItalic r:id="rId29"/>
    </p:embeddedFont>
    <p:embeddedFont>
      <p:font typeface="Fira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A1208DC-D4CA-4D36-B3C3-2F67E88F3E6B}">
  <a:tblStyle styleId="{2A1208DC-D4CA-4D36-B3C3-2F67E88F3E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70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30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244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97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684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285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439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765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55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83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894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762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313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37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68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▫"/>
              <a:defRPr sz="2600" i="1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9pPr>
          </a:lstStyle>
          <a:p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6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7999697" y="912743"/>
            <a:ext cx="1173078" cy="45779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034525" y="296676"/>
            <a:ext cx="1970215" cy="706191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224776" y="2535851"/>
            <a:ext cx="1306909" cy="50996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  <p:sldLayoutId id="2147483659" r:id="rId8"/>
    <p:sldLayoutId id="214748366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ENGINEERING</a:t>
            </a:r>
            <a:br>
              <a:rPr lang="en-US" dirty="0"/>
            </a:br>
            <a:r>
              <a:rPr lang="en-US" dirty="0"/>
              <a:t>“JAAGO”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Homepage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7" y="868295"/>
            <a:ext cx="7311862" cy="41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5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</a:t>
            </a:r>
            <a:r>
              <a:rPr lang="en-US" dirty="0"/>
              <a:t>ser Login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7" y="868295"/>
            <a:ext cx="7311863" cy="4107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</a:t>
            </a:r>
            <a:r>
              <a:rPr lang="en-US" dirty="0"/>
              <a:t>ser Dashboard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7" y="868295"/>
            <a:ext cx="7311862" cy="41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BlogPosts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7" y="868295"/>
            <a:ext cx="7311862" cy="41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Submission Of blog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7" y="868295"/>
            <a:ext cx="7311862" cy="41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5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Blog Page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7" y="868295"/>
            <a:ext cx="7311862" cy="41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8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 Section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8" y="868295"/>
            <a:ext cx="7311860" cy="41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Video interface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8" y="868295"/>
            <a:ext cx="7311860" cy="41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 up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9" y="868295"/>
            <a:ext cx="7311858" cy="41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6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Automated Email after sign up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849000" y="868295"/>
            <a:ext cx="7446000" cy="38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23C98E-27FD-461F-A10A-8DEF4D69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9" y="868295"/>
            <a:ext cx="7311858" cy="41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 idx="4294967295"/>
          </p:nvPr>
        </p:nvSpPr>
        <p:spPr>
          <a:xfrm>
            <a:off x="2194950" y="9783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GROUP MEMBERS</a:t>
            </a:r>
            <a:br>
              <a:rPr lang="en" u="sng" dirty="0"/>
            </a:br>
            <a:r>
              <a:rPr lang="en" b="0" dirty="0"/>
              <a:t/>
            </a:r>
            <a:br>
              <a:rPr lang="en" b="0" dirty="0"/>
            </a:br>
            <a:r>
              <a:rPr lang="en-US" b="0" dirty="0"/>
              <a:t>Mahad</a:t>
            </a:r>
            <a:r>
              <a:rPr lang="en" b="0" dirty="0"/>
              <a:t> M</a:t>
            </a:r>
            <a:r>
              <a:rPr lang="en-US" b="0" dirty="0" err="1"/>
              <a:t>asood</a:t>
            </a:r>
            <a:r>
              <a:rPr lang="en-US" b="0" dirty="0"/>
              <a:t> </a:t>
            </a:r>
            <a:r>
              <a:rPr lang="en-US" b="0" dirty="0" err="1"/>
              <a:t>Bajwa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Muhammad Uzair</a:t>
            </a:r>
            <a:br>
              <a:rPr lang="en-US" b="0" dirty="0"/>
            </a:br>
            <a:r>
              <a:rPr lang="en-US" b="0" dirty="0"/>
              <a:t>Muneeb Shahryar</a:t>
            </a:r>
            <a:endParaRPr dirty="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Light"/>
                <a:sym typeface="Fira Sa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Light"/>
              <a:sym typeface="Fir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616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1106501" y="728866"/>
            <a:ext cx="7246043" cy="334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Problems Faced: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u="sn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Image upload issue : solved by MULTER NodeJS component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Authentication errors :  solved by NodeJS passport component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Manipulating webpage with respect to login.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>
            <a:spLocks noGrp="1"/>
          </p:cNvSpPr>
          <p:nvPr>
            <p:ph type="title" idx="4294967295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 of the work</a:t>
            </a:r>
            <a:endParaRPr dirty="0"/>
          </a:p>
        </p:txBody>
      </p:sp>
      <p:sp>
        <p:nvSpPr>
          <p:cNvPr id="486" name="Google Shape;486;p35"/>
          <p:cNvSpPr txBox="1">
            <a:spLocks noGrp="1"/>
          </p:cNvSpPr>
          <p:nvPr>
            <p:ph type="body" idx="4294967295"/>
          </p:nvPr>
        </p:nvSpPr>
        <p:spPr>
          <a:xfrm>
            <a:off x="586403" y="1297480"/>
            <a:ext cx="2249005" cy="3519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Mahad :</a:t>
            </a:r>
          </a:p>
          <a:p>
            <a:pPr marL="285750" indent="-285750"/>
            <a:r>
              <a:rPr lang="en-US" sz="1600" b="1" dirty="0"/>
              <a:t>Login sessions</a:t>
            </a:r>
          </a:p>
          <a:p>
            <a:pPr marL="285750" indent="-285750"/>
            <a:r>
              <a:rPr lang="en-US" sz="1600" b="1" dirty="0"/>
              <a:t>Webpage Manipulation </a:t>
            </a:r>
            <a:r>
              <a:rPr lang="en-US" sz="1600" b="1" dirty="0" err="1"/>
              <a:t>wrt</a:t>
            </a:r>
            <a:r>
              <a:rPr lang="en-US" sz="1600" b="1" dirty="0"/>
              <a:t> to login Display</a:t>
            </a:r>
          </a:p>
          <a:p>
            <a:pPr marL="285750" indent="-285750"/>
            <a:r>
              <a:rPr lang="en-US" sz="1600" b="1" dirty="0"/>
              <a:t>User Dashboard</a:t>
            </a:r>
          </a:p>
          <a:p>
            <a:pPr marL="285750" indent="-285750"/>
            <a:r>
              <a:rPr lang="en-US" sz="1600" b="1" dirty="0"/>
              <a:t>Comment </a:t>
            </a:r>
            <a:r>
              <a:rPr lang="en-US" sz="1600" b="1" dirty="0" smtClean="0"/>
              <a:t>section</a:t>
            </a:r>
          </a:p>
          <a:p>
            <a:pPr marL="285750" indent="-285750"/>
            <a:r>
              <a:rPr lang="en-US" sz="1600" b="1" dirty="0" smtClean="0"/>
              <a:t>Notifications on blog comments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89" name="Google Shape;489;p3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" name="Google Shape;486;p35">
            <a:extLst>
              <a:ext uri="{FF2B5EF4-FFF2-40B4-BE49-F238E27FC236}">
                <a16:creationId xmlns:a16="http://schemas.microsoft.com/office/drawing/2014/main" xmlns="" id="{2B37F3D8-E84C-4BAE-881F-E9E98E9C937D}"/>
              </a:ext>
            </a:extLst>
          </p:cNvPr>
          <p:cNvSpPr txBox="1">
            <a:spLocks/>
          </p:cNvSpPr>
          <p:nvPr/>
        </p:nvSpPr>
        <p:spPr>
          <a:xfrm>
            <a:off x="3689472" y="1297480"/>
            <a:ext cx="2249005" cy="351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600" b="1" dirty="0"/>
              <a:t>Uzair:</a:t>
            </a:r>
          </a:p>
          <a:p>
            <a:pPr marL="285750" indent="-285750"/>
            <a:r>
              <a:rPr lang="en-US" sz="1600" b="1" dirty="0"/>
              <a:t>Email functionality</a:t>
            </a:r>
          </a:p>
          <a:p>
            <a:pPr marL="285750" indent="-285750"/>
            <a:r>
              <a:rPr lang="en-US" sz="1600" b="1" dirty="0"/>
              <a:t>Video hosting functionality and video display interface</a:t>
            </a:r>
          </a:p>
          <a:p>
            <a:pPr marL="285750" indent="-285750"/>
            <a:r>
              <a:rPr lang="en-US" sz="1600" b="1" dirty="0"/>
              <a:t>User profile</a:t>
            </a:r>
          </a:p>
          <a:p>
            <a:pPr marL="285750" indent="-285750"/>
            <a:r>
              <a:rPr lang="en-US" sz="1600" b="1" dirty="0"/>
              <a:t>Contact us</a:t>
            </a:r>
          </a:p>
          <a:p>
            <a:pPr marL="0" indent="0">
              <a:buFont typeface="Fira Sans Light"/>
              <a:buNone/>
            </a:pPr>
            <a:endParaRPr lang="en-US" sz="1200" dirty="0"/>
          </a:p>
        </p:txBody>
      </p:sp>
      <p:sp>
        <p:nvSpPr>
          <p:cNvPr id="11" name="Google Shape;486;p35">
            <a:extLst>
              <a:ext uri="{FF2B5EF4-FFF2-40B4-BE49-F238E27FC236}">
                <a16:creationId xmlns:a16="http://schemas.microsoft.com/office/drawing/2014/main" xmlns="" id="{3CF03F8C-E6E8-448C-AF1C-37C4CFD217DE}"/>
              </a:ext>
            </a:extLst>
          </p:cNvPr>
          <p:cNvSpPr txBox="1">
            <a:spLocks/>
          </p:cNvSpPr>
          <p:nvPr/>
        </p:nvSpPr>
        <p:spPr>
          <a:xfrm>
            <a:off x="6494144" y="1297480"/>
            <a:ext cx="2249005" cy="351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sz="1600" b="1" dirty="0"/>
              <a:t>Muneeb:</a:t>
            </a:r>
          </a:p>
          <a:p>
            <a:pPr marL="285750" indent="-285750"/>
            <a:r>
              <a:rPr lang="en-US" sz="1600" b="1" dirty="0"/>
              <a:t>Make a blog</a:t>
            </a:r>
          </a:p>
          <a:p>
            <a:pPr marL="285750" indent="-285750"/>
            <a:r>
              <a:rPr lang="en-US" sz="1600" b="1" dirty="0"/>
              <a:t>Edit a blog</a:t>
            </a:r>
          </a:p>
          <a:p>
            <a:pPr marL="285750" indent="-285750"/>
            <a:r>
              <a:rPr lang="en-US" sz="1600" b="1" dirty="0"/>
              <a:t>Database model</a:t>
            </a:r>
          </a:p>
          <a:p>
            <a:pPr marL="0" indent="0">
              <a:buFont typeface="Fira Sans Light"/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85" name="Google Shape;485;p35"/>
          <p:cNvSpPr txBox="1">
            <a:spLocks noGrp="1"/>
          </p:cNvSpPr>
          <p:nvPr>
            <p:ph type="title" idx="4294967295"/>
          </p:nvPr>
        </p:nvSpPr>
        <p:spPr>
          <a:xfrm>
            <a:off x="849312" y="2239168"/>
            <a:ext cx="7445375" cy="665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Q&amp;A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9364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85" name="Google Shape;485;p35"/>
          <p:cNvSpPr txBox="1">
            <a:spLocks noGrp="1"/>
          </p:cNvSpPr>
          <p:nvPr>
            <p:ph type="title" idx="4294967295"/>
          </p:nvPr>
        </p:nvSpPr>
        <p:spPr>
          <a:xfrm>
            <a:off x="849312" y="2239168"/>
            <a:ext cx="7445375" cy="665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Thank You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10109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>
            <a:spLocks noGrp="1"/>
          </p:cNvSpPr>
          <p:nvPr>
            <p:ph type="title" idx="4294967295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303" name="Google Shape;303;p19"/>
          <p:cNvSpPr txBox="1">
            <a:spLocks noGrp="1"/>
          </p:cNvSpPr>
          <p:nvPr>
            <p:ph type="body" idx="4294967295"/>
          </p:nvPr>
        </p:nvSpPr>
        <p:spPr>
          <a:xfrm>
            <a:off x="849049" y="1123949"/>
            <a:ext cx="7445877" cy="3248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800" b="1" dirty="0">
                <a:solidFill>
                  <a:srgbClr val="351C75"/>
                </a:solidFill>
              </a:rPr>
              <a:t>Platform for people to discuss about mental Health problems.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800" b="1" dirty="0">
                <a:solidFill>
                  <a:srgbClr val="351C75"/>
                </a:solidFill>
              </a:rPr>
              <a:t>Create awareness about mental health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800" b="1" dirty="0">
                <a:solidFill>
                  <a:srgbClr val="351C75"/>
                </a:solidFill>
              </a:rPr>
              <a:t>Help the people who might be facing such issues in their life.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800" b="1" dirty="0">
                <a:solidFill>
                  <a:srgbClr val="351C75"/>
                </a:solidFill>
              </a:rPr>
              <a:t>Provides a very positive way of addressing such issues unlike any other source.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800" b="1" dirty="0">
                <a:solidFill>
                  <a:srgbClr val="351C75"/>
                </a:solidFill>
              </a:rPr>
              <a:t>One of its kind and provides videos and blogs as the main source to create awareness.</a:t>
            </a:r>
            <a:endParaRPr sz="1800" b="1" dirty="0">
              <a:solidFill>
                <a:srgbClr val="351C75"/>
              </a:solidFill>
            </a:endParaRPr>
          </a:p>
        </p:txBody>
      </p:sp>
      <p:sp>
        <p:nvSpPr>
          <p:cNvPr id="305" name="Google Shape;305;p1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450 million</a:t>
            </a:r>
            <a:endParaRPr sz="9600" dirty="0"/>
          </a:p>
        </p:txBody>
      </p:sp>
      <p:sp>
        <p:nvSpPr>
          <p:cNvPr id="437" name="Google Shape;437;p32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E8C"/>
                </a:solidFill>
              </a:rPr>
              <a:t>People suffer from some sort of Mental issue. </a:t>
            </a:r>
            <a:r>
              <a:rPr lang="en" dirty="0">
                <a:solidFill>
                  <a:srgbClr val="002E8C"/>
                </a:solidFill>
              </a:rPr>
              <a:t>Whoa! That’s a big number, </a:t>
            </a:r>
            <a:r>
              <a:rPr lang="en-US" dirty="0" err="1">
                <a:solidFill>
                  <a:srgbClr val="002E8C"/>
                </a:solidFill>
              </a:rPr>
              <a:t>Gotta</a:t>
            </a:r>
            <a:r>
              <a:rPr lang="en-US" dirty="0">
                <a:solidFill>
                  <a:srgbClr val="002E8C"/>
                </a:solidFill>
              </a:rPr>
              <a:t> do something about it!</a:t>
            </a:r>
            <a:endParaRPr dirty="0">
              <a:solidFill>
                <a:srgbClr val="002E8C"/>
              </a:solidFill>
            </a:endParaRPr>
          </a:p>
        </p:txBody>
      </p:sp>
      <p:sp>
        <p:nvSpPr>
          <p:cNvPr id="438" name="Google Shape;438;p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>
            <a:spLocks noGrp="1"/>
          </p:cNvSpPr>
          <p:nvPr>
            <p:ph type="ctrTitle" idx="4294967295"/>
          </p:nvPr>
        </p:nvSpPr>
        <p:spPr>
          <a:xfrm>
            <a:off x="1519618" y="15125"/>
            <a:ext cx="5434432" cy="867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Why awareness is needed</a:t>
            </a:r>
            <a:endParaRPr sz="2400" dirty="0"/>
          </a:p>
        </p:txBody>
      </p:sp>
      <p:sp>
        <p:nvSpPr>
          <p:cNvPr id="338" name="Google Shape;338;p24"/>
          <p:cNvSpPr txBox="1">
            <a:spLocks noGrp="1"/>
          </p:cNvSpPr>
          <p:nvPr>
            <p:ph type="subTitle" idx="4294967295"/>
          </p:nvPr>
        </p:nvSpPr>
        <p:spPr>
          <a:xfrm>
            <a:off x="968188" y="750938"/>
            <a:ext cx="7215308" cy="3826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Great number of people commit suicide because there is no proper channel to handle such issue.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Countries like Pakistan lack even basic facilities to curb such issues.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It can not be handled in a small time, people need a lot of time to get over their inner mental issues.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Culture barriers hinder people from getting help so using internet for this can be best solution out there.</a:t>
            </a:r>
            <a:endParaRPr dirty="0"/>
          </a:p>
        </p:txBody>
      </p:sp>
      <p:sp>
        <p:nvSpPr>
          <p:cNvPr id="351" name="Google Shape;351;p24"/>
          <p:cNvSpPr/>
          <p:nvPr/>
        </p:nvSpPr>
        <p:spPr>
          <a:xfrm rot="-1609636">
            <a:off x="4753339" y="782531"/>
            <a:ext cx="181288" cy="173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37" name="Google Shape;537;p40"/>
          <p:cNvSpPr txBox="1">
            <a:spLocks noGrp="1"/>
          </p:cNvSpPr>
          <p:nvPr>
            <p:ph type="ctrTitle" idx="4294967295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They are not crazy , they do need help.</a:t>
            </a:r>
            <a:endParaRPr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/>
              <a:t>Highlights of the Project</a:t>
            </a:r>
            <a:endParaRPr sz="3200" b="1" dirty="0"/>
          </a:p>
        </p:txBody>
      </p:sp>
      <p:sp>
        <p:nvSpPr>
          <p:cNvPr id="325" name="Google Shape;325;p2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1106501" y="728866"/>
            <a:ext cx="7246043" cy="334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Web Technologies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MONGOOSE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A5E94A7-52AE-4871-8762-443609C6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97" y="791454"/>
            <a:ext cx="1429390" cy="1675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9AC942-6A46-4209-BCCC-522962F71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34" y="2571750"/>
            <a:ext cx="3420465" cy="920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1106501" y="728866"/>
            <a:ext cx="7246043" cy="334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Features: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MONGOOSE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77860"/>
      </p:ext>
    </p:extLst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320</Words>
  <Application>Microsoft Office PowerPoint</Application>
  <PresentationFormat>On-screen Show (16:9)</PresentationFormat>
  <Paragraphs>89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Fira Sans Light</vt:lpstr>
      <vt:lpstr>Fira Sans</vt:lpstr>
      <vt:lpstr>Verges template</vt:lpstr>
      <vt:lpstr>WEB ENGINEERING “JAAGO”</vt:lpstr>
      <vt:lpstr>GROUP MEMBERS  Mahad Masood Bajwa Muhammad Uzair Muneeb Shahryar</vt:lpstr>
      <vt:lpstr>Objectives</vt:lpstr>
      <vt:lpstr>450 million</vt:lpstr>
      <vt:lpstr>Why awareness is needed</vt:lpstr>
      <vt:lpstr>They are not crazy , they do need help.</vt:lpstr>
      <vt:lpstr>PowerPoint Presentation</vt:lpstr>
      <vt:lpstr>PowerPoint Presentation</vt:lpstr>
      <vt:lpstr>PowerPoint Presentation</vt:lpstr>
      <vt:lpstr>Homepage</vt:lpstr>
      <vt:lpstr>User Login</vt:lpstr>
      <vt:lpstr>User Dashboard</vt:lpstr>
      <vt:lpstr>BlogPosts</vt:lpstr>
      <vt:lpstr>Submission Of blog</vt:lpstr>
      <vt:lpstr>Main Blog Page</vt:lpstr>
      <vt:lpstr>Comment Section</vt:lpstr>
      <vt:lpstr>Video interface</vt:lpstr>
      <vt:lpstr>Sign up</vt:lpstr>
      <vt:lpstr>Automated Email after sign up</vt:lpstr>
      <vt:lpstr>PowerPoint Presentation</vt:lpstr>
      <vt:lpstr>Distribution of the work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“JAAGO”</dc:title>
  <cp:lastModifiedBy>Pc User</cp:lastModifiedBy>
  <cp:revision>10</cp:revision>
  <dcterms:modified xsi:type="dcterms:W3CDTF">2018-12-23T12:04:50Z</dcterms:modified>
</cp:coreProperties>
</file>