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C30EC9-7B5A-4D95-A691-FC80E10446F5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AAACC4-CE6C-48E7-81D9-8DF0C5D03EE0}">
      <dgm:prSet/>
      <dgm:spPr/>
      <dgm:t>
        <a:bodyPr/>
        <a:lstStyle/>
        <a:p>
          <a:r>
            <a:rPr lang="en-CA"/>
            <a:t>Temperature monitoring station</a:t>
          </a:r>
          <a:endParaRPr lang="en-US"/>
        </a:p>
      </dgm:t>
    </dgm:pt>
    <dgm:pt modelId="{09A298F9-09D8-46D8-9D3F-F662BA2C2BF7}" type="parTrans" cxnId="{582DA7CB-FBE2-45E3-BEB6-1512030516C1}">
      <dgm:prSet/>
      <dgm:spPr/>
      <dgm:t>
        <a:bodyPr/>
        <a:lstStyle/>
        <a:p>
          <a:endParaRPr lang="en-US"/>
        </a:p>
      </dgm:t>
    </dgm:pt>
    <dgm:pt modelId="{2BB9BE2C-3584-4945-BE2F-74A7D5E731E4}" type="sibTrans" cxnId="{582DA7CB-FBE2-45E3-BEB6-1512030516C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A451A8D8-7F1E-4A55-9C10-61516A0CBD34}">
      <dgm:prSet/>
      <dgm:spPr/>
      <dgm:t>
        <a:bodyPr/>
        <a:lstStyle/>
        <a:p>
          <a:r>
            <a:rPr lang="en-CA"/>
            <a:t>Humidity monitoring station</a:t>
          </a:r>
          <a:endParaRPr lang="en-US"/>
        </a:p>
      </dgm:t>
    </dgm:pt>
    <dgm:pt modelId="{11378219-01A7-45E9-AE3D-5C4C997A803C}" type="parTrans" cxnId="{8494BAF5-895C-4240-8550-76576DF2F417}">
      <dgm:prSet/>
      <dgm:spPr/>
      <dgm:t>
        <a:bodyPr/>
        <a:lstStyle/>
        <a:p>
          <a:endParaRPr lang="en-US"/>
        </a:p>
      </dgm:t>
    </dgm:pt>
    <dgm:pt modelId="{1E3E769E-6B81-412C-B367-963D39735613}" type="sibTrans" cxnId="{8494BAF5-895C-4240-8550-76576DF2F41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D0AAB26-552F-4D28-992F-20194DD69963}">
      <dgm:prSet/>
      <dgm:spPr/>
      <dgm:t>
        <a:bodyPr/>
        <a:lstStyle/>
        <a:p>
          <a:r>
            <a:rPr lang="en-CA"/>
            <a:t>Soil moisture monitoring station</a:t>
          </a:r>
          <a:endParaRPr lang="en-US"/>
        </a:p>
      </dgm:t>
    </dgm:pt>
    <dgm:pt modelId="{1EF01D5D-F9AB-4E2E-81A2-9B74C4FD30E0}" type="parTrans" cxnId="{FD98CC86-7681-4529-B305-851A83BDE5BE}">
      <dgm:prSet/>
      <dgm:spPr/>
      <dgm:t>
        <a:bodyPr/>
        <a:lstStyle/>
        <a:p>
          <a:endParaRPr lang="en-US"/>
        </a:p>
      </dgm:t>
    </dgm:pt>
    <dgm:pt modelId="{8A50F497-95EA-412A-806D-FC522A281F04}" type="sibTrans" cxnId="{FD98CC86-7681-4529-B305-851A83BDE5B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97390DB-BBE8-4EC4-9136-AF778C8A7963}">
      <dgm:prSet/>
      <dgm:spPr/>
      <dgm:t>
        <a:bodyPr/>
        <a:lstStyle/>
        <a:p>
          <a:r>
            <a:rPr lang="en-CA" dirty="0"/>
            <a:t>Smoke detecting station</a:t>
          </a:r>
          <a:endParaRPr lang="en-US" dirty="0"/>
        </a:p>
      </dgm:t>
    </dgm:pt>
    <dgm:pt modelId="{71E7F0F7-9CDC-4EDE-B0FA-3F10BAD07A5E}" type="parTrans" cxnId="{66797BCE-77E0-4E44-AB1E-E5AB0265203C}">
      <dgm:prSet/>
      <dgm:spPr/>
      <dgm:t>
        <a:bodyPr/>
        <a:lstStyle/>
        <a:p>
          <a:endParaRPr lang="en-US"/>
        </a:p>
      </dgm:t>
    </dgm:pt>
    <dgm:pt modelId="{A8D0CCE9-2EB8-47BA-911A-E332E1CEC047}" type="sibTrans" cxnId="{66797BCE-77E0-4E44-AB1E-E5AB0265203C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E76D5181-6CD7-45D6-8770-B10988A1C788}" type="pres">
      <dgm:prSet presAssocID="{E0C30EC9-7B5A-4D95-A691-FC80E10446F5}" presName="Name0" presStyleCnt="0">
        <dgm:presLayoutVars>
          <dgm:animLvl val="lvl"/>
          <dgm:resizeHandles val="exact"/>
        </dgm:presLayoutVars>
      </dgm:prSet>
      <dgm:spPr/>
    </dgm:pt>
    <dgm:pt modelId="{E9FE4A4B-1FF8-49E6-B5D8-B3A71FC9AFA4}" type="pres">
      <dgm:prSet presAssocID="{94AAACC4-CE6C-48E7-81D9-8DF0C5D03EE0}" presName="compositeNode" presStyleCnt="0">
        <dgm:presLayoutVars>
          <dgm:bulletEnabled val="1"/>
        </dgm:presLayoutVars>
      </dgm:prSet>
      <dgm:spPr/>
    </dgm:pt>
    <dgm:pt modelId="{95DBDE28-6D15-47FD-92FA-A6BEB872813B}" type="pres">
      <dgm:prSet presAssocID="{94AAACC4-CE6C-48E7-81D9-8DF0C5D03EE0}" presName="bgRect" presStyleLbl="alignNode1" presStyleIdx="0" presStyleCnt="4"/>
      <dgm:spPr/>
    </dgm:pt>
    <dgm:pt modelId="{2B624241-9463-4B3E-BC6A-5F651E95D8D2}" type="pres">
      <dgm:prSet presAssocID="{2BB9BE2C-3584-4945-BE2F-74A7D5E731E4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0475AB9-D3EF-4E38-9AF4-0DAB4BE30015}" type="pres">
      <dgm:prSet presAssocID="{94AAACC4-CE6C-48E7-81D9-8DF0C5D03EE0}" presName="nodeRect" presStyleLbl="alignNode1" presStyleIdx="0" presStyleCnt="4">
        <dgm:presLayoutVars>
          <dgm:bulletEnabled val="1"/>
        </dgm:presLayoutVars>
      </dgm:prSet>
      <dgm:spPr/>
    </dgm:pt>
    <dgm:pt modelId="{02417060-9FAE-4D26-89B2-BAB9E6903298}" type="pres">
      <dgm:prSet presAssocID="{2BB9BE2C-3584-4945-BE2F-74A7D5E731E4}" presName="sibTrans" presStyleCnt="0"/>
      <dgm:spPr/>
    </dgm:pt>
    <dgm:pt modelId="{8DB6D930-3034-4375-8FCD-71622D78D13B}" type="pres">
      <dgm:prSet presAssocID="{A451A8D8-7F1E-4A55-9C10-61516A0CBD34}" presName="compositeNode" presStyleCnt="0">
        <dgm:presLayoutVars>
          <dgm:bulletEnabled val="1"/>
        </dgm:presLayoutVars>
      </dgm:prSet>
      <dgm:spPr/>
    </dgm:pt>
    <dgm:pt modelId="{7820569B-B055-4080-9399-8250A7A3DBEB}" type="pres">
      <dgm:prSet presAssocID="{A451A8D8-7F1E-4A55-9C10-61516A0CBD34}" presName="bgRect" presStyleLbl="alignNode1" presStyleIdx="1" presStyleCnt="4"/>
      <dgm:spPr/>
    </dgm:pt>
    <dgm:pt modelId="{022DFFCA-7489-4840-AFED-62372C0181A0}" type="pres">
      <dgm:prSet presAssocID="{1E3E769E-6B81-412C-B367-963D3973561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AC90C513-CA09-4242-B7EE-E910436DDC64}" type="pres">
      <dgm:prSet presAssocID="{A451A8D8-7F1E-4A55-9C10-61516A0CBD34}" presName="nodeRect" presStyleLbl="alignNode1" presStyleIdx="1" presStyleCnt="4">
        <dgm:presLayoutVars>
          <dgm:bulletEnabled val="1"/>
        </dgm:presLayoutVars>
      </dgm:prSet>
      <dgm:spPr/>
    </dgm:pt>
    <dgm:pt modelId="{A5F17C9D-93F5-4E3F-BCB5-DE4E1AE4B808}" type="pres">
      <dgm:prSet presAssocID="{1E3E769E-6B81-412C-B367-963D39735613}" presName="sibTrans" presStyleCnt="0"/>
      <dgm:spPr/>
    </dgm:pt>
    <dgm:pt modelId="{D31AC100-C0D5-4E0C-84C2-B863B5EF7C2A}" type="pres">
      <dgm:prSet presAssocID="{FD0AAB26-552F-4D28-992F-20194DD69963}" presName="compositeNode" presStyleCnt="0">
        <dgm:presLayoutVars>
          <dgm:bulletEnabled val="1"/>
        </dgm:presLayoutVars>
      </dgm:prSet>
      <dgm:spPr/>
    </dgm:pt>
    <dgm:pt modelId="{843F1820-CC91-45EB-9AB7-E95C4CCECD56}" type="pres">
      <dgm:prSet presAssocID="{FD0AAB26-552F-4D28-992F-20194DD69963}" presName="bgRect" presStyleLbl="alignNode1" presStyleIdx="2" presStyleCnt="4"/>
      <dgm:spPr/>
    </dgm:pt>
    <dgm:pt modelId="{FAB3E47C-3740-40CD-A76F-DA28A029D90A}" type="pres">
      <dgm:prSet presAssocID="{8A50F497-95EA-412A-806D-FC522A281F04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597FA580-FE9B-4C9C-B37B-FF9DE9866E08}" type="pres">
      <dgm:prSet presAssocID="{FD0AAB26-552F-4D28-992F-20194DD69963}" presName="nodeRect" presStyleLbl="alignNode1" presStyleIdx="2" presStyleCnt="4">
        <dgm:presLayoutVars>
          <dgm:bulletEnabled val="1"/>
        </dgm:presLayoutVars>
      </dgm:prSet>
      <dgm:spPr/>
    </dgm:pt>
    <dgm:pt modelId="{6DA9617D-A860-4745-AF50-C7AD7C2CFCFB}" type="pres">
      <dgm:prSet presAssocID="{8A50F497-95EA-412A-806D-FC522A281F04}" presName="sibTrans" presStyleCnt="0"/>
      <dgm:spPr/>
    </dgm:pt>
    <dgm:pt modelId="{F6FECEA8-1EE1-4DC2-908D-028713B9541D}" type="pres">
      <dgm:prSet presAssocID="{E97390DB-BBE8-4EC4-9136-AF778C8A7963}" presName="compositeNode" presStyleCnt="0">
        <dgm:presLayoutVars>
          <dgm:bulletEnabled val="1"/>
        </dgm:presLayoutVars>
      </dgm:prSet>
      <dgm:spPr/>
    </dgm:pt>
    <dgm:pt modelId="{FECBD1C8-1BF8-4ADA-875E-AE85B73BE9C5}" type="pres">
      <dgm:prSet presAssocID="{E97390DB-BBE8-4EC4-9136-AF778C8A7963}" presName="bgRect" presStyleLbl="alignNode1" presStyleIdx="3" presStyleCnt="4"/>
      <dgm:spPr/>
    </dgm:pt>
    <dgm:pt modelId="{6089C395-BEB2-4846-B9B1-993907F32ED3}" type="pres">
      <dgm:prSet presAssocID="{A8D0CCE9-2EB8-47BA-911A-E332E1CEC047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8E5344FE-7F48-447F-8C92-6EBC7CCE85CA}" type="pres">
      <dgm:prSet presAssocID="{E97390DB-BBE8-4EC4-9136-AF778C8A7963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48F86008-45E2-4DD7-8DE6-48036E0E108C}" type="presOf" srcId="{1E3E769E-6B81-412C-B367-963D39735613}" destId="{022DFFCA-7489-4840-AFED-62372C0181A0}" srcOrd="0" destOrd="0" presId="urn:microsoft.com/office/officeart/2016/7/layout/LinearBlockProcessNumbered"/>
    <dgm:cxn modelId="{678BAE5F-0C68-4294-A3F7-417A969D616C}" type="presOf" srcId="{94AAACC4-CE6C-48E7-81D9-8DF0C5D03EE0}" destId="{95DBDE28-6D15-47FD-92FA-A6BEB872813B}" srcOrd="0" destOrd="0" presId="urn:microsoft.com/office/officeart/2016/7/layout/LinearBlockProcessNumbered"/>
    <dgm:cxn modelId="{E3256769-96D9-4395-88FB-7234B4E20CEC}" type="presOf" srcId="{A451A8D8-7F1E-4A55-9C10-61516A0CBD34}" destId="{AC90C513-CA09-4242-B7EE-E910436DDC64}" srcOrd="1" destOrd="0" presId="urn:microsoft.com/office/officeart/2016/7/layout/LinearBlockProcessNumbered"/>
    <dgm:cxn modelId="{5509344F-70AD-4731-891A-AAD7D626FB4D}" type="presOf" srcId="{FD0AAB26-552F-4D28-992F-20194DD69963}" destId="{843F1820-CC91-45EB-9AB7-E95C4CCECD56}" srcOrd="0" destOrd="0" presId="urn:microsoft.com/office/officeart/2016/7/layout/LinearBlockProcessNumbered"/>
    <dgm:cxn modelId="{72B90B82-11E3-4306-9DDC-F2928BD2AC37}" type="presOf" srcId="{94AAACC4-CE6C-48E7-81D9-8DF0C5D03EE0}" destId="{50475AB9-D3EF-4E38-9AF4-0DAB4BE30015}" srcOrd="1" destOrd="0" presId="urn:microsoft.com/office/officeart/2016/7/layout/LinearBlockProcessNumbered"/>
    <dgm:cxn modelId="{FD98CC86-7681-4529-B305-851A83BDE5BE}" srcId="{E0C30EC9-7B5A-4D95-A691-FC80E10446F5}" destId="{FD0AAB26-552F-4D28-992F-20194DD69963}" srcOrd="2" destOrd="0" parTransId="{1EF01D5D-F9AB-4E2E-81A2-9B74C4FD30E0}" sibTransId="{8A50F497-95EA-412A-806D-FC522A281F04}"/>
    <dgm:cxn modelId="{411E3892-2128-4B84-BA50-FCA66106255B}" type="presOf" srcId="{E97390DB-BBE8-4EC4-9136-AF778C8A7963}" destId="{8E5344FE-7F48-447F-8C92-6EBC7CCE85CA}" srcOrd="1" destOrd="0" presId="urn:microsoft.com/office/officeart/2016/7/layout/LinearBlockProcessNumbered"/>
    <dgm:cxn modelId="{EC8CD49C-E89C-4A6D-ACB2-71AB0C7623F3}" type="presOf" srcId="{2BB9BE2C-3584-4945-BE2F-74A7D5E731E4}" destId="{2B624241-9463-4B3E-BC6A-5F651E95D8D2}" srcOrd="0" destOrd="0" presId="urn:microsoft.com/office/officeart/2016/7/layout/LinearBlockProcessNumbered"/>
    <dgm:cxn modelId="{F5CDF6B8-5F57-4066-BB1E-CD672C6F7CDC}" type="presOf" srcId="{A451A8D8-7F1E-4A55-9C10-61516A0CBD34}" destId="{7820569B-B055-4080-9399-8250A7A3DBEB}" srcOrd="0" destOrd="0" presId="urn:microsoft.com/office/officeart/2016/7/layout/LinearBlockProcessNumbered"/>
    <dgm:cxn modelId="{120D12BF-B906-4442-AC15-FE8B0F46C6DC}" type="presOf" srcId="{FD0AAB26-552F-4D28-992F-20194DD69963}" destId="{597FA580-FE9B-4C9C-B37B-FF9DE9866E08}" srcOrd="1" destOrd="0" presId="urn:microsoft.com/office/officeart/2016/7/layout/LinearBlockProcessNumbered"/>
    <dgm:cxn modelId="{45003DC5-E7BD-4059-B950-EE4541C7862C}" type="presOf" srcId="{8A50F497-95EA-412A-806D-FC522A281F04}" destId="{FAB3E47C-3740-40CD-A76F-DA28A029D90A}" srcOrd="0" destOrd="0" presId="urn:microsoft.com/office/officeart/2016/7/layout/LinearBlockProcessNumbered"/>
    <dgm:cxn modelId="{582DA7CB-FBE2-45E3-BEB6-1512030516C1}" srcId="{E0C30EC9-7B5A-4D95-A691-FC80E10446F5}" destId="{94AAACC4-CE6C-48E7-81D9-8DF0C5D03EE0}" srcOrd="0" destOrd="0" parTransId="{09A298F9-09D8-46D8-9D3F-F662BA2C2BF7}" sibTransId="{2BB9BE2C-3584-4945-BE2F-74A7D5E731E4}"/>
    <dgm:cxn modelId="{48E64DCE-9F8F-43FD-B4F2-57F0773EAC41}" type="presOf" srcId="{A8D0CCE9-2EB8-47BA-911A-E332E1CEC047}" destId="{6089C395-BEB2-4846-B9B1-993907F32ED3}" srcOrd="0" destOrd="0" presId="urn:microsoft.com/office/officeart/2016/7/layout/LinearBlockProcessNumbered"/>
    <dgm:cxn modelId="{66797BCE-77E0-4E44-AB1E-E5AB0265203C}" srcId="{E0C30EC9-7B5A-4D95-A691-FC80E10446F5}" destId="{E97390DB-BBE8-4EC4-9136-AF778C8A7963}" srcOrd="3" destOrd="0" parTransId="{71E7F0F7-9CDC-4EDE-B0FA-3F10BAD07A5E}" sibTransId="{A8D0CCE9-2EB8-47BA-911A-E332E1CEC047}"/>
    <dgm:cxn modelId="{91DE9BD4-4CF5-47B6-855C-3E898B04AFAF}" type="presOf" srcId="{E0C30EC9-7B5A-4D95-A691-FC80E10446F5}" destId="{E76D5181-6CD7-45D6-8770-B10988A1C788}" srcOrd="0" destOrd="0" presId="urn:microsoft.com/office/officeart/2016/7/layout/LinearBlockProcessNumbered"/>
    <dgm:cxn modelId="{8D6513F4-20E9-4E08-A76A-BBF6B02CCFA1}" type="presOf" srcId="{E97390DB-BBE8-4EC4-9136-AF778C8A7963}" destId="{FECBD1C8-1BF8-4ADA-875E-AE85B73BE9C5}" srcOrd="0" destOrd="0" presId="urn:microsoft.com/office/officeart/2016/7/layout/LinearBlockProcessNumbered"/>
    <dgm:cxn modelId="{8494BAF5-895C-4240-8550-76576DF2F417}" srcId="{E0C30EC9-7B5A-4D95-A691-FC80E10446F5}" destId="{A451A8D8-7F1E-4A55-9C10-61516A0CBD34}" srcOrd="1" destOrd="0" parTransId="{11378219-01A7-45E9-AE3D-5C4C997A803C}" sibTransId="{1E3E769E-6B81-412C-B367-963D39735613}"/>
    <dgm:cxn modelId="{4596A91B-7146-4F08-973F-90AFD2770A24}" type="presParOf" srcId="{E76D5181-6CD7-45D6-8770-B10988A1C788}" destId="{E9FE4A4B-1FF8-49E6-B5D8-B3A71FC9AFA4}" srcOrd="0" destOrd="0" presId="urn:microsoft.com/office/officeart/2016/7/layout/LinearBlockProcessNumbered"/>
    <dgm:cxn modelId="{41EDCF66-68FD-4F9A-AF23-D64E3CBDF5A4}" type="presParOf" srcId="{E9FE4A4B-1FF8-49E6-B5D8-B3A71FC9AFA4}" destId="{95DBDE28-6D15-47FD-92FA-A6BEB872813B}" srcOrd="0" destOrd="0" presId="urn:microsoft.com/office/officeart/2016/7/layout/LinearBlockProcessNumbered"/>
    <dgm:cxn modelId="{21F7CA19-C90A-4034-B782-96C39B276EE5}" type="presParOf" srcId="{E9FE4A4B-1FF8-49E6-B5D8-B3A71FC9AFA4}" destId="{2B624241-9463-4B3E-BC6A-5F651E95D8D2}" srcOrd="1" destOrd="0" presId="urn:microsoft.com/office/officeart/2016/7/layout/LinearBlockProcessNumbered"/>
    <dgm:cxn modelId="{876A0AE9-A958-404C-B1EC-792C33C3751A}" type="presParOf" srcId="{E9FE4A4B-1FF8-49E6-B5D8-B3A71FC9AFA4}" destId="{50475AB9-D3EF-4E38-9AF4-0DAB4BE30015}" srcOrd="2" destOrd="0" presId="urn:microsoft.com/office/officeart/2016/7/layout/LinearBlockProcessNumbered"/>
    <dgm:cxn modelId="{3123BD61-D6D3-4739-873E-19E2C41FDEF4}" type="presParOf" srcId="{E76D5181-6CD7-45D6-8770-B10988A1C788}" destId="{02417060-9FAE-4D26-89B2-BAB9E6903298}" srcOrd="1" destOrd="0" presId="urn:microsoft.com/office/officeart/2016/7/layout/LinearBlockProcessNumbered"/>
    <dgm:cxn modelId="{10A43052-0562-47E9-8B73-20612252C26D}" type="presParOf" srcId="{E76D5181-6CD7-45D6-8770-B10988A1C788}" destId="{8DB6D930-3034-4375-8FCD-71622D78D13B}" srcOrd="2" destOrd="0" presId="urn:microsoft.com/office/officeart/2016/7/layout/LinearBlockProcessNumbered"/>
    <dgm:cxn modelId="{272E675B-EF92-41AB-B660-C4DBE3A02D5D}" type="presParOf" srcId="{8DB6D930-3034-4375-8FCD-71622D78D13B}" destId="{7820569B-B055-4080-9399-8250A7A3DBEB}" srcOrd="0" destOrd="0" presId="urn:microsoft.com/office/officeart/2016/7/layout/LinearBlockProcessNumbered"/>
    <dgm:cxn modelId="{18069FB0-0BF9-4156-BFEF-C07348BFF1DC}" type="presParOf" srcId="{8DB6D930-3034-4375-8FCD-71622D78D13B}" destId="{022DFFCA-7489-4840-AFED-62372C0181A0}" srcOrd="1" destOrd="0" presId="urn:microsoft.com/office/officeart/2016/7/layout/LinearBlockProcessNumbered"/>
    <dgm:cxn modelId="{F5546EF6-2AAA-4469-B0AC-4CDC6BD80E4A}" type="presParOf" srcId="{8DB6D930-3034-4375-8FCD-71622D78D13B}" destId="{AC90C513-CA09-4242-B7EE-E910436DDC64}" srcOrd="2" destOrd="0" presId="urn:microsoft.com/office/officeart/2016/7/layout/LinearBlockProcessNumbered"/>
    <dgm:cxn modelId="{A5446E37-220B-4395-B2E3-B6921D606EAD}" type="presParOf" srcId="{E76D5181-6CD7-45D6-8770-B10988A1C788}" destId="{A5F17C9D-93F5-4E3F-BCB5-DE4E1AE4B808}" srcOrd="3" destOrd="0" presId="urn:microsoft.com/office/officeart/2016/7/layout/LinearBlockProcessNumbered"/>
    <dgm:cxn modelId="{47A8C6F5-AC0E-416F-AA89-B358BF9B1A73}" type="presParOf" srcId="{E76D5181-6CD7-45D6-8770-B10988A1C788}" destId="{D31AC100-C0D5-4E0C-84C2-B863B5EF7C2A}" srcOrd="4" destOrd="0" presId="urn:microsoft.com/office/officeart/2016/7/layout/LinearBlockProcessNumbered"/>
    <dgm:cxn modelId="{41C234A1-2019-4493-A5D4-AB1736110991}" type="presParOf" srcId="{D31AC100-C0D5-4E0C-84C2-B863B5EF7C2A}" destId="{843F1820-CC91-45EB-9AB7-E95C4CCECD56}" srcOrd="0" destOrd="0" presId="urn:microsoft.com/office/officeart/2016/7/layout/LinearBlockProcessNumbered"/>
    <dgm:cxn modelId="{D8CE612D-56E0-4771-AB8F-D6868735D30F}" type="presParOf" srcId="{D31AC100-C0D5-4E0C-84C2-B863B5EF7C2A}" destId="{FAB3E47C-3740-40CD-A76F-DA28A029D90A}" srcOrd="1" destOrd="0" presId="urn:microsoft.com/office/officeart/2016/7/layout/LinearBlockProcessNumbered"/>
    <dgm:cxn modelId="{0FDC81AD-1E82-42DD-BBFC-BEF272FA9393}" type="presParOf" srcId="{D31AC100-C0D5-4E0C-84C2-B863B5EF7C2A}" destId="{597FA580-FE9B-4C9C-B37B-FF9DE9866E08}" srcOrd="2" destOrd="0" presId="urn:microsoft.com/office/officeart/2016/7/layout/LinearBlockProcessNumbered"/>
    <dgm:cxn modelId="{25D819FD-B04F-4419-84F9-B13DD16C344D}" type="presParOf" srcId="{E76D5181-6CD7-45D6-8770-B10988A1C788}" destId="{6DA9617D-A860-4745-AF50-C7AD7C2CFCFB}" srcOrd="5" destOrd="0" presId="urn:microsoft.com/office/officeart/2016/7/layout/LinearBlockProcessNumbered"/>
    <dgm:cxn modelId="{DB2E7324-040A-4DA3-9CFA-451532BE5992}" type="presParOf" srcId="{E76D5181-6CD7-45D6-8770-B10988A1C788}" destId="{F6FECEA8-1EE1-4DC2-908D-028713B9541D}" srcOrd="6" destOrd="0" presId="urn:microsoft.com/office/officeart/2016/7/layout/LinearBlockProcessNumbered"/>
    <dgm:cxn modelId="{CE933162-74DF-467A-B53F-4EBF0248E384}" type="presParOf" srcId="{F6FECEA8-1EE1-4DC2-908D-028713B9541D}" destId="{FECBD1C8-1BF8-4ADA-875E-AE85B73BE9C5}" srcOrd="0" destOrd="0" presId="urn:microsoft.com/office/officeart/2016/7/layout/LinearBlockProcessNumbered"/>
    <dgm:cxn modelId="{4AFFB633-D4D0-4A56-9964-3D1521A506E3}" type="presParOf" srcId="{F6FECEA8-1EE1-4DC2-908D-028713B9541D}" destId="{6089C395-BEB2-4846-B9B1-993907F32ED3}" srcOrd="1" destOrd="0" presId="urn:microsoft.com/office/officeart/2016/7/layout/LinearBlockProcessNumbered"/>
    <dgm:cxn modelId="{AAF6A535-6B08-41B8-8893-60AB2C62DB61}" type="presParOf" srcId="{F6FECEA8-1EE1-4DC2-908D-028713B9541D}" destId="{8E5344FE-7F48-447F-8C92-6EBC7CCE85C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BDE28-6D15-47FD-92FA-A6BEB872813B}">
      <dsp:nvSpPr>
        <dsp:cNvPr id="0" name=""/>
        <dsp:cNvSpPr/>
      </dsp:nvSpPr>
      <dsp:spPr>
        <a:xfrm>
          <a:off x="115" y="1481769"/>
          <a:ext cx="1394624" cy="16735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758" tIns="0" rIns="13775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Temperature monitoring station</a:t>
          </a:r>
          <a:endParaRPr lang="en-US" sz="1600" kern="1200"/>
        </a:p>
      </dsp:txBody>
      <dsp:txXfrm>
        <a:off x="115" y="2151189"/>
        <a:ext cx="1394624" cy="1004129"/>
      </dsp:txXfrm>
    </dsp:sp>
    <dsp:sp modelId="{2B624241-9463-4B3E-BC6A-5F651E95D8D2}">
      <dsp:nvSpPr>
        <dsp:cNvPr id="0" name=""/>
        <dsp:cNvSpPr/>
      </dsp:nvSpPr>
      <dsp:spPr>
        <a:xfrm>
          <a:off x="115" y="1481769"/>
          <a:ext cx="1394624" cy="66941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758" tIns="165100" rIns="137758" bIns="1651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01</a:t>
          </a:r>
        </a:p>
      </dsp:txBody>
      <dsp:txXfrm>
        <a:off x="115" y="1481769"/>
        <a:ext cx="1394624" cy="669419"/>
      </dsp:txXfrm>
    </dsp:sp>
    <dsp:sp modelId="{7820569B-B055-4080-9399-8250A7A3DBEB}">
      <dsp:nvSpPr>
        <dsp:cNvPr id="0" name=""/>
        <dsp:cNvSpPr/>
      </dsp:nvSpPr>
      <dsp:spPr>
        <a:xfrm>
          <a:off x="1506309" y="1481769"/>
          <a:ext cx="1394624" cy="16735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758" tIns="0" rIns="13775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Humidity monitoring station</a:t>
          </a:r>
          <a:endParaRPr lang="en-US" sz="1600" kern="1200"/>
        </a:p>
      </dsp:txBody>
      <dsp:txXfrm>
        <a:off x="1506309" y="2151189"/>
        <a:ext cx="1394624" cy="1004129"/>
      </dsp:txXfrm>
    </dsp:sp>
    <dsp:sp modelId="{022DFFCA-7489-4840-AFED-62372C0181A0}">
      <dsp:nvSpPr>
        <dsp:cNvPr id="0" name=""/>
        <dsp:cNvSpPr/>
      </dsp:nvSpPr>
      <dsp:spPr>
        <a:xfrm>
          <a:off x="1506309" y="1481769"/>
          <a:ext cx="1394624" cy="66941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758" tIns="165100" rIns="137758" bIns="1651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02</a:t>
          </a:r>
        </a:p>
      </dsp:txBody>
      <dsp:txXfrm>
        <a:off x="1506309" y="1481769"/>
        <a:ext cx="1394624" cy="669419"/>
      </dsp:txXfrm>
    </dsp:sp>
    <dsp:sp modelId="{843F1820-CC91-45EB-9AB7-E95C4CCECD56}">
      <dsp:nvSpPr>
        <dsp:cNvPr id="0" name=""/>
        <dsp:cNvSpPr/>
      </dsp:nvSpPr>
      <dsp:spPr>
        <a:xfrm>
          <a:off x="3012503" y="1481769"/>
          <a:ext cx="1394624" cy="16735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758" tIns="0" rIns="13775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Soil moisture monitoring station</a:t>
          </a:r>
          <a:endParaRPr lang="en-US" sz="1600" kern="1200"/>
        </a:p>
      </dsp:txBody>
      <dsp:txXfrm>
        <a:off x="3012503" y="2151189"/>
        <a:ext cx="1394624" cy="1004129"/>
      </dsp:txXfrm>
    </dsp:sp>
    <dsp:sp modelId="{FAB3E47C-3740-40CD-A76F-DA28A029D90A}">
      <dsp:nvSpPr>
        <dsp:cNvPr id="0" name=""/>
        <dsp:cNvSpPr/>
      </dsp:nvSpPr>
      <dsp:spPr>
        <a:xfrm>
          <a:off x="3012503" y="1481769"/>
          <a:ext cx="1394624" cy="66941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758" tIns="165100" rIns="137758" bIns="1651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03</a:t>
          </a:r>
        </a:p>
      </dsp:txBody>
      <dsp:txXfrm>
        <a:off x="3012503" y="1481769"/>
        <a:ext cx="1394624" cy="669419"/>
      </dsp:txXfrm>
    </dsp:sp>
    <dsp:sp modelId="{FECBD1C8-1BF8-4ADA-875E-AE85B73BE9C5}">
      <dsp:nvSpPr>
        <dsp:cNvPr id="0" name=""/>
        <dsp:cNvSpPr/>
      </dsp:nvSpPr>
      <dsp:spPr>
        <a:xfrm>
          <a:off x="4518697" y="1481769"/>
          <a:ext cx="1394624" cy="16735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758" tIns="0" rIns="13775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Smoke detecting station</a:t>
          </a:r>
          <a:endParaRPr lang="en-US" sz="1600" kern="1200" dirty="0"/>
        </a:p>
      </dsp:txBody>
      <dsp:txXfrm>
        <a:off x="4518697" y="2151189"/>
        <a:ext cx="1394624" cy="1004129"/>
      </dsp:txXfrm>
    </dsp:sp>
    <dsp:sp modelId="{6089C395-BEB2-4846-B9B1-993907F32ED3}">
      <dsp:nvSpPr>
        <dsp:cNvPr id="0" name=""/>
        <dsp:cNvSpPr/>
      </dsp:nvSpPr>
      <dsp:spPr>
        <a:xfrm>
          <a:off x="4518697" y="1481769"/>
          <a:ext cx="1394624" cy="66941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758" tIns="165100" rIns="137758" bIns="1651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04</a:t>
          </a:r>
        </a:p>
      </dsp:txBody>
      <dsp:txXfrm>
        <a:off x="4518697" y="1481769"/>
        <a:ext cx="1394624" cy="669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9392" y="938882"/>
            <a:ext cx="6562082" cy="4236223"/>
            <a:chOff x="7807230" y="2012810"/>
            <a:chExt cx="3251252" cy="3459865"/>
          </a:xfrm>
        </p:grpSpPr>
        <p:sp>
          <p:nvSpPr>
            <p:cNvPr id="12" name="Rectangle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7777" y="1269341"/>
            <a:ext cx="5925312" cy="3575304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756" y="1463015"/>
            <a:ext cx="5492683" cy="3196668"/>
          </a:xfrm>
        </p:spPr>
        <p:txBody>
          <a:bodyPr anchor="ctr">
            <a:normAutofit/>
          </a:bodyPr>
          <a:lstStyle/>
          <a:p>
            <a:pPr algn="ctr"/>
            <a:r>
              <a:rPr lang="en-CA" sz="4000">
                <a:solidFill>
                  <a:srgbClr val="FFFFFF"/>
                </a:solidFill>
              </a:rPr>
              <a:t>HOME AUTOMATION USING INTERNET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41418" y="1463014"/>
            <a:ext cx="2848300" cy="3293053"/>
          </a:xfrm>
        </p:spPr>
        <p:txBody>
          <a:bodyPr anchor="ctr">
            <a:normAutofit/>
          </a:bodyPr>
          <a:lstStyle/>
          <a:p>
            <a:r>
              <a:rPr lang="en-CA" sz="2000" b="1" dirty="0"/>
              <a:t>Created </a:t>
            </a:r>
            <a:r>
              <a:rPr lang="en-CA" sz="2000" b="1" dirty="0" err="1"/>
              <a:t>by:</a:t>
            </a:r>
            <a:r>
              <a:rPr lang="en-CA" sz="1600" b="1" dirty="0" err="1"/>
              <a:t>Mahadev</a:t>
            </a:r>
            <a:r>
              <a:rPr lang="en-CA" sz="1600" b="1" dirty="0"/>
              <a:t> </a:t>
            </a:r>
            <a:r>
              <a:rPr lang="en-CA" sz="1600" b="1" dirty="0" err="1"/>
              <a:t>sharma</a:t>
            </a:r>
            <a:endParaRPr lang="en-CA" sz="1600" b="1" dirty="0"/>
          </a:p>
          <a:p>
            <a:r>
              <a:rPr lang="en-CA" sz="1600" b="1"/>
              <a:t>   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127438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Component used: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STM32F Discovery board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FT232R Breakout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ESP8266-01 WI-FI module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WI-FI router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Relay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Push button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Some resistors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Connecting wires and Power cables</a:t>
            </a:r>
          </a:p>
        </p:txBody>
      </p:sp>
    </p:spTree>
    <p:extLst>
      <p:ext uri="{BB962C8B-B14F-4D97-AF65-F5344CB8AC3E}">
        <p14:creationId xmlns:p14="http://schemas.microsoft.com/office/powerpoint/2010/main" val="167622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and Environment used: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Ubuntu version 16</a:t>
            </a:r>
          </a:p>
          <a:p>
            <a:r>
              <a:rPr lang="en-CA" dirty="0"/>
              <a:t>Arduino IDE 1.8.1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1360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CA" dirty="0"/>
              <a:t>Functionality of project: (SENDING PHASE)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9328" y="2016124"/>
            <a:ext cx="4260272" cy="4135293"/>
          </a:xfrm>
        </p:spPr>
      </p:pic>
    </p:spTree>
    <p:extLst>
      <p:ext uri="{BB962C8B-B14F-4D97-AF65-F5344CB8AC3E}">
        <p14:creationId xmlns:p14="http://schemas.microsoft.com/office/powerpoint/2010/main" val="394435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Functionality of project: (receiving PHASE)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220" y="1853754"/>
            <a:ext cx="11087099" cy="4318446"/>
          </a:xfrm>
        </p:spPr>
      </p:pic>
    </p:spTree>
    <p:extLst>
      <p:ext uri="{BB962C8B-B14F-4D97-AF65-F5344CB8AC3E}">
        <p14:creationId xmlns:p14="http://schemas.microsoft.com/office/powerpoint/2010/main" val="246284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it works: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User send command using own website via internet</a:t>
            </a:r>
          </a:p>
          <a:p>
            <a:r>
              <a:rPr lang="en-CA" dirty="0"/>
              <a:t>Website command received at internet router at home</a:t>
            </a:r>
          </a:p>
          <a:p>
            <a:r>
              <a:rPr lang="en-CA" dirty="0"/>
              <a:t>Internet router is connect with Esp8266 module</a:t>
            </a:r>
          </a:p>
          <a:p>
            <a:r>
              <a:rPr lang="en-CA" dirty="0"/>
              <a:t>Esp8266 module gives signal to STM32 board</a:t>
            </a:r>
          </a:p>
          <a:p>
            <a:r>
              <a:rPr lang="en-CA" dirty="0"/>
              <a:t>STM32 board controls the home appliances with relay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717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CA" dirty="0"/>
              <a:t>FURTURE APPLICATION:</a:t>
            </a:r>
            <a:br>
              <a:rPr lang="en-CA" dirty="0"/>
            </a:br>
            <a:endParaRPr lang="en-CA" dirty="0"/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79575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54250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79</TotalTime>
  <Words>122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</vt:lpstr>
      <vt:lpstr>Gallery</vt:lpstr>
      <vt:lpstr>HOME AUTOMATION USING INTERNET</vt:lpstr>
      <vt:lpstr>Component used:</vt:lpstr>
      <vt:lpstr>Software and Environment used:  </vt:lpstr>
      <vt:lpstr>Functionality of project: (SENDING PHASE)</vt:lpstr>
      <vt:lpstr>Functionality of project: (receiving PHASE)</vt:lpstr>
      <vt:lpstr>How it works:</vt:lpstr>
      <vt:lpstr>FURTURE APPLICATION: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 USING INTERNET</dc:title>
  <dc:creator>Mahadev Navinbhai Sharma</dc:creator>
  <cp:lastModifiedBy>Mahadev Sharma</cp:lastModifiedBy>
  <cp:revision>10</cp:revision>
  <dcterms:created xsi:type="dcterms:W3CDTF">2017-04-03T03:13:30Z</dcterms:created>
  <dcterms:modified xsi:type="dcterms:W3CDTF">2017-10-13T16:22:45Z</dcterms:modified>
</cp:coreProperties>
</file>