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DC7E3"/>
            </a:gs>
            <a:gs pos="40000">
              <a:srgbClr val="B0BEE1"/>
            </a:gs>
            <a:gs pos="100000">
              <a:srgbClr val="001F5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aper-and-pencil_ga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3886803" y="3215936"/>
            <a:ext cx="5256593" cy="2908978"/>
            <a:chOff x="603" y="1248"/>
            <a:chExt cx="5256593" cy="2908978"/>
          </a:xfrm>
        </p:grpSpPr>
        <p:sp>
          <p:nvSpPr>
            <p:cNvPr id="85" name="Shape 85"/>
            <p:cNvSpPr/>
            <p:nvPr/>
          </p:nvSpPr>
          <p:spPr>
            <a:xfrm>
              <a:off x="603" y="1248"/>
              <a:ext cx="5256593" cy="908414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7210" y="27855"/>
              <a:ext cx="5203379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Group Members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603" y="1001530"/>
              <a:ext cx="3433769" cy="908414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27210" y="1028137"/>
              <a:ext cx="3380555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Mahadev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Sharma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603" y="2001812"/>
              <a:ext cx="1681571" cy="90841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27210" y="2028419"/>
              <a:ext cx="1628357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Madhav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Chadha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752801" y="2001812"/>
              <a:ext cx="1681571" cy="90841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779408" y="2028419"/>
              <a:ext cx="1628357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Ashni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Upadhyay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575624" y="1001530"/>
              <a:ext cx="1681571" cy="908414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3602231" y="1028137"/>
              <a:ext cx="1628357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Rishabh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Verma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3575624" y="2001812"/>
              <a:ext cx="1681571" cy="908414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3602231" y="2028419"/>
              <a:ext cx="1628357" cy="8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Rumneek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Kaur</a:t>
              </a:r>
            </a:p>
          </p:txBody>
        </p:sp>
      </p:grpSp>
      <p:pic>
        <p:nvPicPr>
          <p:cNvPr descr="tttmarqlrg.gif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52764"/>
            <a:ext cx="8501122" cy="242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Tic-tac-toe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also known as 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noughts and crosses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Xs and Os</a:t>
            </a:r>
            <a:r>
              <a:rPr lang="en-US"/>
              <a:t>.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    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generally a 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paper-and-pencil game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for two players, </a:t>
            </a: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who take turns marking the spaces in a 3×3 grid. The player who succeeds in placing three of their marks in a horizontal, vertical, or diagonal row wins the game.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464397" y="1644676"/>
            <a:ext cx="6215204" cy="4522710"/>
            <a:chOff x="1007197" y="1626"/>
            <a:chExt cx="6215204" cy="4522710"/>
          </a:xfrm>
        </p:grpSpPr>
        <p:sp>
          <p:nvSpPr>
            <p:cNvPr id="110" name="Shape 110"/>
            <p:cNvSpPr/>
            <p:nvPr/>
          </p:nvSpPr>
          <p:spPr>
            <a:xfrm rot="2562158">
              <a:off x="2978432" y="3173733"/>
              <a:ext cx="685188" cy="47548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Shape 111"/>
            <p:cNvSpPr/>
            <p:nvPr/>
          </p:nvSpPr>
          <p:spPr>
            <a:xfrm>
              <a:off x="3069259" y="2239207"/>
              <a:ext cx="761807" cy="47548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Shape 112"/>
            <p:cNvSpPr/>
            <p:nvPr/>
          </p:nvSpPr>
          <p:spPr>
            <a:xfrm rot="-2562158">
              <a:off x="2978432" y="1304680"/>
              <a:ext cx="685188" cy="47548"/>
            </a:xfrm>
            <a:custGeom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Shape 113"/>
            <p:cNvSpPr/>
            <p:nvPr/>
          </p:nvSpPr>
          <p:spPr>
            <a:xfrm>
              <a:off x="1007197" y="982654"/>
              <a:ext cx="2602371" cy="256065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399890" y="1626"/>
              <a:ext cx="1304359" cy="1304359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3590909" y="192645"/>
              <a:ext cx="922321" cy="922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Gathering resources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4834685" y="1626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834685" y="1626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 Code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3831067" y="1610801"/>
              <a:ext cx="1304359" cy="1304359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022086" y="1801820"/>
              <a:ext cx="922321" cy="922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Assigning responsibilities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5265862" y="1610801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5265862" y="1610801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Working on software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Working on hardware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3399890" y="3219977"/>
              <a:ext cx="1304359" cy="1304359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590909" y="3410996"/>
              <a:ext cx="922321" cy="922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Meet ups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834685" y="3219977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834685" y="3219977"/>
              <a:ext cx="1956539" cy="130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Preparing timeline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 to work according to the timeline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Meetups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991700" y="1475378"/>
            <a:ext cx="5160598" cy="4775607"/>
            <a:chOff x="1534500" y="-124822"/>
            <a:chExt cx="5160598" cy="4775607"/>
          </a:xfrm>
        </p:grpSpPr>
        <p:sp>
          <p:nvSpPr>
            <p:cNvPr id="132" name="Shape 132"/>
            <p:cNvSpPr/>
            <p:nvPr/>
          </p:nvSpPr>
          <p:spPr>
            <a:xfrm>
              <a:off x="3371403" y="-124822"/>
              <a:ext cx="1486792" cy="126094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3432957" y="-63268"/>
              <a:ext cx="1363684" cy="113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Discussed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availability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members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2183365" y="505652"/>
              <a:ext cx="3862868" cy="3862868"/>
            </a:xfrm>
            <a:custGeom>
              <a:pathLst>
                <a:path extrusionOk="0" h="120000" w="120000">
                  <a:moveTo>
                    <a:pt x="83325" y="4719"/>
                  </a:moveTo>
                  <a:cubicBezTo>
                    <a:pt x="90977" y="7947"/>
                    <a:pt x="97876" y="12730"/>
                    <a:pt x="103584" y="18764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208306" y="1115592"/>
              <a:ext cx="1486792" cy="1449294"/>
            </a:xfrm>
            <a:prstGeom prst="roundRect">
              <a:avLst>
                <a:gd fmla="val 16667" name="adj"/>
              </a:avLst>
            </a:prstGeom>
            <a:solidFill>
              <a:srgbClr val="5AB463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5279055" y="1186341"/>
              <a:ext cx="1345294" cy="130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Gathered components like led’s and pushbuttons and started working on the code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2183365" y="505652"/>
              <a:ext cx="3862868" cy="3862868"/>
            </a:xfrm>
            <a:custGeom>
              <a:pathLst>
                <a:path extrusionOk="0" h="120000" w="120000">
                  <a:moveTo>
                    <a:pt x="119851" y="64222"/>
                  </a:moveTo>
                  <a:lnTo>
                    <a:pt x="119851" y="64222"/>
                  </a:lnTo>
                  <a:cubicBezTo>
                    <a:pt x="119262" y="72567"/>
                    <a:pt x="116934" y="80696"/>
                    <a:pt x="113018" y="88089"/>
                  </a:cubicBezTo>
                </a:path>
              </a:pathLst>
            </a:custGeom>
            <a:noFill/>
            <a:ln cap="flat" cmpd="sng" w="9525">
              <a:solidFill>
                <a:srgbClr val="5AB4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506671" y="3348512"/>
              <a:ext cx="1486792" cy="1302273"/>
            </a:xfrm>
            <a:prstGeom prst="roundRect">
              <a:avLst>
                <a:gd fmla="val 16667" name="adj"/>
              </a:avLst>
            </a:prstGeom>
            <a:solidFill>
              <a:srgbClr val="5DAEA5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4570243" y="3412084"/>
              <a:ext cx="1359648" cy="1175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Worked on code and hardware setup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83365" y="505652"/>
              <a:ext cx="3862868" cy="3862868"/>
            </a:xfrm>
            <a:custGeom>
              <a:pathLst>
                <a:path extrusionOk="0" h="120000" w="120000">
                  <a:moveTo>
                    <a:pt x="71934" y="118800"/>
                  </a:moveTo>
                  <a:cubicBezTo>
                    <a:pt x="64057" y="120398"/>
                    <a:pt x="55940" y="120398"/>
                    <a:pt x="48063" y="118800"/>
                  </a:cubicBezTo>
                </a:path>
              </a:pathLst>
            </a:custGeom>
            <a:noFill/>
            <a:ln cap="flat" cmpd="sng" w="9525">
              <a:solidFill>
                <a:srgbClr val="5DAEA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236135" y="3400437"/>
              <a:ext cx="1486792" cy="1198422"/>
            </a:xfrm>
            <a:prstGeom prst="roundRect">
              <a:avLst>
                <a:gd fmla="val 16667" name="adj"/>
              </a:avLst>
            </a:prstGeom>
            <a:solidFill>
              <a:srgbClr val="6078A8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294637" y="3458939"/>
              <a:ext cx="1369788" cy="1081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Trouble shooting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183365" y="505652"/>
              <a:ext cx="3862868" cy="3862868"/>
            </a:xfrm>
            <a:custGeom>
              <a:pathLst>
                <a:path extrusionOk="0" h="120000" w="120000">
                  <a:moveTo>
                    <a:pt x="7850" y="89672"/>
                  </a:moveTo>
                  <a:cubicBezTo>
                    <a:pt x="3052" y="81241"/>
                    <a:pt x="371" y="71773"/>
                    <a:pt x="35" y="62078"/>
                  </a:cubicBezTo>
                </a:path>
              </a:pathLst>
            </a:custGeom>
            <a:noFill/>
            <a:ln cap="flat" cmpd="sng" w="9525">
              <a:solidFill>
                <a:srgbClr val="6078A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34500" y="1185860"/>
              <a:ext cx="1486792" cy="1308758"/>
            </a:xfrm>
            <a:prstGeom prst="roundRect">
              <a:avLst>
                <a:gd fmla="val 16667" name="adj"/>
              </a:avLst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598388" y="1249748"/>
              <a:ext cx="1359016" cy="11809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Worked on advanced features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2183365" y="505652"/>
              <a:ext cx="3862868" cy="3862868"/>
            </a:xfrm>
            <a:custGeom>
              <a:pathLst>
                <a:path extrusionOk="0" h="120000" w="120000">
                  <a:moveTo>
                    <a:pt x="14474" y="20917"/>
                  </a:moveTo>
                  <a:lnTo>
                    <a:pt x="14473" y="20917"/>
                  </a:lnTo>
                  <a:cubicBezTo>
                    <a:pt x="20514" y="13880"/>
                    <a:pt x="28104" y="8339"/>
                    <a:pt x="36647" y="4729"/>
                  </a:cubicBezTo>
                </a:path>
              </a:pathLst>
            </a:custGeom>
            <a:noFill/>
            <a:ln cap="flat" cmpd="sng" w="9525">
              <a:solidFill>
                <a:srgbClr val="7F63A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ner-challenges.jpg"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0"/>
            <a:ext cx="4394200" cy="439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llenges.jpg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181" y="2795346"/>
            <a:ext cx="4880291" cy="35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 creating the correct logic.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Trouble setting up the hardware.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 creating logic for the win conditions.</a:t>
            </a:r>
          </a:p>
        </p:txBody>
      </p:sp>
      <p:pic>
        <p:nvPicPr>
          <p:cNvPr descr="IMG-20170806-WA0003.jpg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786058"/>
            <a:ext cx="2214546" cy="1660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70806-WA0004.jpg"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306" y="5143512"/>
            <a:ext cx="2285984" cy="171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Continue….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Trouble with the led color.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Soldering issues.</a:t>
            </a:r>
          </a:p>
        </p:txBody>
      </p:sp>
      <p:pic>
        <p:nvPicPr>
          <p:cNvPr descr="IMG-20170806-WA0005.jpg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285992"/>
            <a:ext cx="2571736" cy="192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Video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d7883bf8623bc966b38c25c31ebf21a.png"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7" y="1652587"/>
            <a:ext cx="47339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