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9" r:id="rId11"/>
    <p:sldId id="266" r:id="rId12"/>
    <p:sldId id="272" r:id="rId13"/>
    <p:sldId id="267" r:id="rId14"/>
    <p:sldId id="271" r:id="rId15"/>
    <p:sldId id="268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B62D-5C67-4023-87F7-B2A1AF56132E}" type="datetimeFigureOut">
              <a:rPr lang="en-US" smtClean="0"/>
              <a:pPr/>
              <a:t>1/9/2017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3B70-BAFB-457C-8490-CE990B25EB5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ckerearth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ceasy.io/" TargetMode="External"/><Relationship Id="rId4" Type="http://schemas.openxmlformats.org/officeDocument/2006/relationships/hyperlink" Target="http://www.javapaper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 GARBAGE COLLECTION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670" y="5072074"/>
            <a:ext cx="6415110" cy="1214446"/>
          </a:xfrm>
        </p:spPr>
        <p:txBody>
          <a:bodyPr>
            <a:normAutofit/>
          </a:bodyPr>
          <a:lstStyle/>
          <a:p>
            <a:pPr algn="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SHREEKAR MAYYA S</a:t>
            </a:r>
          </a:p>
          <a:p>
            <a:pPr algn="r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Tricon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Infotech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6"/>
          </a:xfrm>
        </p:spPr>
        <p:txBody>
          <a:bodyPr>
            <a:normAutofit/>
          </a:bodyPr>
          <a:lstStyle/>
          <a:p>
            <a:r>
              <a:rPr lang="en-IN" dirty="0" smtClean="0"/>
              <a:t>Parallel GC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uses a multiple thread for the garbage collection.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works by stalling the application threads which encounters delay in the application.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called as throughput collector.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default GC in java 8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JVM Argument:- </a:t>
            </a:r>
            <a:r>
              <a:rPr lang="en-IN" sz="2800" b="1" dirty="0"/>
              <a:t>-XX:+</a:t>
            </a:r>
            <a:r>
              <a:rPr lang="en-IN" sz="2800" b="1" dirty="0" err="1"/>
              <a:t>UseParallelGC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723900"/>
            <a:ext cx="74104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6"/>
          </a:xfrm>
        </p:spPr>
        <p:txBody>
          <a:bodyPr>
            <a:normAutofit/>
          </a:bodyPr>
          <a:lstStyle/>
          <a:p>
            <a:r>
              <a:rPr lang="en-IN" dirty="0" smtClean="0"/>
              <a:t>CMS GC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uses a multiple thread for the garbage collection .It does not wait for the old generation to full.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stalls the application only in following condition:-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Mark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there is a change in the heap memory in parallel while doing GC.(Remark)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uses more CPU cycles compared to parallel GC.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Par new GC is deprecated in java 8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JVM Argument:- </a:t>
            </a:r>
            <a:r>
              <a:rPr lang="en-IN" sz="2800" b="1" dirty="0"/>
              <a:t>-XX:+</a:t>
            </a:r>
            <a:r>
              <a:rPr lang="en-IN" sz="2800" b="1" dirty="0" err="1"/>
              <a:t>UseConcMarkSweepGC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738188"/>
            <a:ext cx="652462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6"/>
          </a:xfrm>
        </p:spPr>
        <p:txBody>
          <a:bodyPr>
            <a:normAutofit/>
          </a:bodyPr>
          <a:lstStyle/>
          <a:p>
            <a:r>
              <a:rPr lang="en-IN" dirty="0" smtClean="0"/>
              <a:t>G1 GC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 new type of GC introduced in java 1.7 u 4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divides the heap memory into smaller regions and does collection in parallel.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As the name suggest it is Garbage first collector which collects unreachable object from the location with most garbage.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combination of Parallel and CMS GC ,with tuneable GC pauses.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JVM Argument:- </a:t>
            </a:r>
            <a:r>
              <a:rPr lang="en-IN" sz="2800" b="1" dirty="0" smtClean="0"/>
              <a:t>-XX:+UseG1GC (String </a:t>
            </a:r>
            <a:r>
              <a:rPr lang="en-IN" sz="2800" b="1" smtClean="0"/>
              <a:t>Dedublication</a:t>
            </a:r>
            <a:r>
              <a:rPr lang="en-IN" sz="2800" b="1" dirty="0" smtClean="0"/>
              <a:t>)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881063"/>
            <a:ext cx="44291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6"/>
          </a:xfrm>
        </p:spPr>
        <p:txBody>
          <a:bodyPr>
            <a:normAutofit/>
          </a:bodyPr>
          <a:lstStyle/>
          <a:p>
            <a:r>
              <a:rPr lang="en-IN" dirty="0" smtClean="0"/>
              <a:t>Commands for GC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85720" y="785794"/>
          <a:ext cx="8572560" cy="5715040"/>
        </p:xfrm>
        <a:graphic>
          <a:graphicData uri="http://schemas.openxmlformats.org/drawingml/2006/table">
            <a:tbl>
              <a:tblPr/>
              <a:tblGrid>
                <a:gridCol w="3865244"/>
                <a:gridCol w="4707316"/>
              </a:tblGrid>
              <a:tr h="412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Command Options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Resulting Collector Combination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24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-XX:+UseSerialGC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young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Copy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and old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MarkSweepCompact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20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-XX:+UseG1GC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young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G1 Young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and old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G1 Mixed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20946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-XX:+UseParallelGC -XX:+UseParallelOldGC -XX:+UseAdaptiveSizePolicy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young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PS Scavenge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old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PS MarkSweep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24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XX:+UseParNewGC (</a:t>
                      </a:r>
                      <a:r>
                        <a:rPr lang="en-IN" sz="1800" b="1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deprecated in Java 8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young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ParNew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old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MarkSweepCompact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7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-XX:+UseConcMarkSweepGC -XX:+UseParNewGC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young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ParNew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old 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ConcurrentMarkSweep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222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-XX:+UseConcMarkSweepGC -XX:-UseParNewGC (</a:t>
                      </a:r>
                      <a:r>
                        <a:rPr lang="en-IN" sz="1800" b="1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deprecated in Java 8 and removed in Java 9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young 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Copy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old 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ConcurrentMarkSweep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6"/>
          </a:xfrm>
        </p:spPr>
        <p:txBody>
          <a:bodyPr>
            <a:normAutofit/>
          </a:bodyPr>
          <a:lstStyle/>
          <a:p>
            <a:r>
              <a:rPr lang="en-IN" dirty="0" smtClean="0"/>
              <a:t>Selection of GC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n-IN" dirty="0" smtClean="0"/>
              <a:t>Use CMS GC when there is more memory and high number of CPUs , and application should not have more pause due to GC.</a:t>
            </a:r>
          </a:p>
          <a:p>
            <a:endParaRPr lang="en-IN" dirty="0"/>
          </a:p>
          <a:p>
            <a:r>
              <a:rPr lang="en-IN" dirty="0" smtClean="0"/>
              <a:t>Use Parallel GC when there is less memory and less CPUs, and application demands more throughput and can have pauses.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/>
          <a:lstStyle/>
          <a:p>
            <a:r>
              <a:rPr lang="en-IN" dirty="0" smtClean="0"/>
              <a:t>Demonstration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www.oracle.com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www.hackerearth.com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www.javapapers.com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www.gceasy.io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54617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memory locations in Heap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GC works ?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GC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to use GC in your program ?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Selection of GC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Demonstration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Any queries 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GC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GC is a demon thread which does automatic memory management in Java.</a:t>
            </a:r>
          </a:p>
          <a:p>
            <a:r>
              <a:rPr lang="en-IN" dirty="0" smtClean="0"/>
              <a:t>It removes unused or unreachable objects from the memory location.</a:t>
            </a:r>
          </a:p>
          <a:p>
            <a:r>
              <a:rPr lang="en-IN" dirty="0" smtClean="0"/>
              <a:t>Hypothesis in GC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 smtClean="0"/>
              <a:t>Most of the objects soon becomes unreachable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 smtClean="0"/>
              <a:t>Reference from old objects to new objects only exist in less number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Memory Locations</a:t>
            </a:r>
            <a:endParaRPr lang="en-IN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42968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39784"/>
          </a:xfrm>
        </p:spPr>
        <p:txBody>
          <a:bodyPr/>
          <a:lstStyle/>
          <a:p>
            <a:r>
              <a:rPr lang="en-IN" dirty="0" smtClean="0"/>
              <a:t>Types of Memory Locations(</a:t>
            </a:r>
            <a:r>
              <a:rPr lang="en-IN" dirty="0" err="1" smtClean="0"/>
              <a:t>Contd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286412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Young Generation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memory location where objects are created initially(New objects).It is again split into 2 memory locations Eden space and Survivor.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Old generation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 memory location which holds an old objects which is survived for a long time in the memory.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6"/>
          </a:xfrm>
        </p:spPr>
        <p:txBody>
          <a:bodyPr>
            <a:normAutofit/>
          </a:bodyPr>
          <a:lstStyle/>
          <a:p>
            <a:r>
              <a:rPr lang="en-IN" dirty="0" smtClean="0"/>
              <a:t>How GC Works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Mark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Marks the objects that are live or reachable.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Delete/Sweep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Deletes the unreachable objects from memory.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Compact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Works similar to Disk Defragmentation in 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6"/>
          </a:xfrm>
        </p:spPr>
        <p:txBody>
          <a:bodyPr>
            <a:normAutofit/>
          </a:bodyPr>
          <a:lstStyle/>
          <a:p>
            <a:r>
              <a:rPr lang="en-IN" dirty="0" smtClean="0"/>
              <a:t>Types of GC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Serial GC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Parallel GC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CMS GC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G1 GC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6"/>
          </a:xfrm>
        </p:spPr>
        <p:txBody>
          <a:bodyPr>
            <a:normAutofit/>
          </a:bodyPr>
          <a:lstStyle/>
          <a:p>
            <a:r>
              <a:rPr lang="en-IN" dirty="0" smtClean="0"/>
              <a:t>Serial GC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uses a single thread for the garbage collection.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works by stalling the application threads which encounters delay in the application.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Delay is called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Stop the world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which freezes the application.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suited for simple command line programs.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JVM Argument:- </a:t>
            </a:r>
            <a:r>
              <a:rPr lang="en-IN" sz="2800" b="1" dirty="0"/>
              <a:t>-XX:+</a:t>
            </a:r>
            <a:r>
              <a:rPr lang="en-IN" sz="2800" b="1" dirty="0" err="1"/>
              <a:t>UseSerialGC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995363"/>
            <a:ext cx="69246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496</Words>
  <Application>Microsoft Office PowerPoint</Application>
  <PresentationFormat>On-screen Show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JAVA GARBAGE COLLECTION</vt:lpstr>
      <vt:lpstr>Outline</vt:lpstr>
      <vt:lpstr>Overview of GC</vt:lpstr>
      <vt:lpstr>Types of Memory Locations</vt:lpstr>
      <vt:lpstr>Types of Memory Locations(Contd)</vt:lpstr>
      <vt:lpstr>How GC Works ?</vt:lpstr>
      <vt:lpstr>Types of GC in java</vt:lpstr>
      <vt:lpstr>Serial GC</vt:lpstr>
      <vt:lpstr>PowerPoint Presentation</vt:lpstr>
      <vt:lpstr>Parallel GC</vt:lpstr>
      <vt:lpstr>PowerPoint Presentation</vt:lpstr>
      <vt:lpstr>CMS GC</vt:lpstr>
      <vt:lpstr>PowerPoint Presentation</vt:lpstr>
      <vt:lpstr>G1 GC</vt:lpstr>
      <vt:lpstr>PowerPoint Presentation</vt:lpstr>
      <vt:lpstr>Commands for GC</vt:lpstr>
      <vt:lpstr>Selection of GC</vt:lpstr>
      <vt:lpstr>Demonstration</vt:lpstr>
      <vt:lpstr>References</vt:lpstr>
      <vt:lpstr>Any queries 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GARBAGE COLLECTOR</dc:title>
  <dc:creator>Shreekar Mayya</dc:creator>
  <cp:lastModifiedBy>Shreekar Mayya S.</cp:lastModifiedBy>
  <cp:revision>50</cp:revision>
  <dcterms:created xsi:type="dcterms:W3CDTF">2017-01-08T05:45:53Z</dcterms:created>
  <dcterms:modified xsi:type="dcterms:W3CDTF">2017-01-09T08:02:12Z</dcterms:modified>
</cp:coreProperties>
</file>