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73" r:id="rId10"/>
    <p:sldId id="274" r:id="rId11"/>
    <p:sldId id="277" r:id="rId12"/>
    <p:sldId id="275" r:id="rId13"/>
    <p:sldId id="278" r:id="rId14"/>
    <p:sldId id="280" r:id="rId15"/>
    <p:sldId id="265" r:id="rId16"/>
    <p:sldId id="279" r:id="rId17"/>
    <p:sldId id="267" r:id="rId18"/>
    <p:sldId id="266" r:id="rId19"/>
    <p:sldId id="268" r:id="rId20"/>
    <p:sldId id="269" r:id="rId21"/>
    <p:sldId id="270" r:id="rId22"/>
    <p:sldId id="271"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76" d="100"/>
          <a:sy n="76" d="100"/>
        </p:scale>
        <p:origin x="93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1" Type="http://schemas.openxmlformats.org/officeDocument/2006/relationships/hyperlink" Target="https://kiu.ac.bd/"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1" Type="http://schemas.openxmlformats.org/officeDocument/2006/relationships/hyperlink" Target="https://kiu.ac.bd/"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9661E8-9CCD-4789-8C63-4313857733C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FD40E10-EE02-4C2B-AE24-A3428735DE6D}">
      <dgm:prSet/>
      <dgm:spPr/>
      <dgm:t>
        <a:bodyPr/>
        <a:lstStyle/>
        <a:p>
          <a:pPr>
            <a:lnSpc>
              <a:spcPct val="100000"/>
            </a:lnSpc>
          </a:pPr>
          <a:r>
            <a:rPr lang="en-US" dirty="0">
              <a:latin typeface="Times New Roman" panose="02020603050405020304" pitchFamily="18" charset="0"/>
              <a:cs typeface="Times New Roman" panose="02020603050405020304" pitchFamily="18" charset="0"/>
            </a:rPr>
            <a:t>To build websites and apps that make life easier and faster</a:t>
          </a:r>
        </a:p>
      </dgm:t>
    </dgm:pt>
    <dgm:pt modelId="{C8B7838C-9563-4AF2-8039-C27A7C6FE875}" type="parTrans" cxnId="{F6093CAD-956F-41C2-8D31-6C321AEEA1C7}">
      <dgm:prSet/>
      <dgm:spPr/>
      <dgm:t>
        <a:bodyPr/>
        <a:lstStyle/>
        <a:p>
          <a:endParaRPr lang="en-US"/>
        </a:p>
      </dgm:t>
    </dgm:pt>
    <dgm:pt modelId="{1D41E59E-7A4B-4F52-A21A-6EEDEA06684D}" type="sibTrans" cxnId="{F6093CAD-956F-41C2-8D31-6C321AEEA1C7}">
      <dgm:prSet/>
      <dgm:spPr/>
      <dgm:t>
        <a:bodyPr/>
        <a:lstStyle/>
        <a:p>
          <a:pPr>
            <a:lnSpc>
              <a:spcPct val="100000"/>
            </a:lnSpc>
          </a:pPr>
          <a:endParaRPr lang="en-US"/>
        </a:p>
      </dgm:t>
    </dgm:pt>
    <dgm:pt modelId="{EAAFFB6A-54D9-4902-8775-69A22EFDA5D0}">
      <dgm:prSet/>
      <dgm:spPr/>
      <dgm:t>
        <a:bodyPr/>
        <a:lstStyle/>
        <a:p>
          <a:pPr>
            <a:lnSpc>
              <a:spcPct val="100000"/>
            </a:lnSpc>
          </a:pPr>
          <a:r>
            <a:rPr lang="en-US">
              <a:latin typeface="Times New Roman" panose="02020603050405020304" pitchFamily="18" charset="0"/>
              <a:cs typeface="Times New Roman" panose="02020603050405020304" pitchFamily="18" charset="0"/>
            </a:rPr>
            <a:t>To access information and services anytime, anywhere</a:t>
          </a:r>
        </a:p>
      </dgm:t>
    </dgm:pt>
    <dgm:pt modelId="{D93695E4-6437-4ED1-ACDB-829431035AD8}" type="parTrans" cxnId="{CC66A611-92DB-4B93-99C7-F11203F4309E}">
      <dgm:prSet/>
      <dgm:spPr/>
      <dgm:t>
        <a:bodyPr/>
        <a:lstStyle/>
        <a:p>
          <a:endParaRPr lang="en-US"/>
        </a:p>
      </dgm:t>
    </dgm:pt>
    <dgm:pt modelId="{14943F6E-099D-458A-B364-8C12C7EFD7D0}" type="sibTrans" cxnId="{CC66A611-92DB-4B93-99C7-F11203F4309E}">
      <dgm:prSet/>
      <dgm:spPr/>
      <dgm:t>
        <a:bodyPr/>
        <a:lstStyle/>
        <a:p>
          <a:pPr>
            <a:lnSpc>
              <a:spcPct val="100000"/>
            </a:lnSpc>
          </a:pPr>
          <a:endParaRPr lang="en-US"/>
        </a:p>
      </dgm:t>
    </dgm:pt>
    <dgm:pt modelId="{C31FE53C-A590-41E0-B814-02FC015C1C5B}">
      <dgm:prSet/>
      <dgm:spPr/>
      <dgm:t>
        <a:bodyPr/>
        <a:lstStyle/>
        <a:p>
          <a:pPr>
            <a:lnSpc>
              <a:spcPct val="100000"/>
            </a:lnSpc>
          </a:pPr>
          <a:r>
            <a:rPr lang="en-US">
              <a:latin typeface="Times New Roman" panose="02020603050405020304" pitchFamily="18" charset="0"/>
              <a:cs typeface="Times New Roman" panose="02020603050405020304" pitchFamily="18" charset="0"/>
            </a:rPr>
            <a:t>To help businesses reach customers online</a:t>
          </a:r>
        </a:p>
      </dgm:t>
    </dgm:pt>
    <dgm:pt modelId="{20F757AF-B623-4FF4-A535-DF91A6E99970}" type="parTrans" cxnId="{43942D18-6401-4469-828F-CCDBFAE65A58}">
      <dgm:prSet/>
      <dgm:spPr/>
      <dgm:t>
        <a:bodyPr/>
        <a:lstStyle/>
        <a:p>
          <a:endParaRPr lang="en-US"/>
        </a:p>
      </dgm:t>
    </dgm:pt>
    <dgm:pt modelId="{3EE8348F-2FFC-46C0-BDB5-434EFE1DEC41}" type="sibTrans" cxnId="{43942D18-6401-4469-828F-CCDBFAE65A58}">
      <dgm:prSet/>
      <dgm:spPr/>
      <dgm:t>
        <a:bodyPr/>
        <a:lstStyle/>
        <a:p>
          <a:pPr>
            <a:lnSpc>
              <a:spcPct val="100000"/>
            </a:lnSpc>
          </a:pPr>
          <a:endParaRPr lang="en-US"/>
        </a:p>
      </dgm:t>
    </dgm:pt>
    <dgm:pt modelId="{B63C2E05-7A3D-4786-831A-2057D31EBF70}">
      <dgm:prSet/>
      <dgm:spPr/>
      <dgm:t>
        <a:bodyPr/>
        <a:lstStyle/>
        <a:p>
          <a:pPr>
            <a:lnSpc>
              <a:spcPct val="100000"/>
            </a:lnSpc>
          </a:pPr>
          <a:r>
            <a:rPr lang="en-US">
              <a:latin typeface="Times New Roman" panose="02020603050405020304" pitchFamily="18" charset="0"/>
              <a:cs typeface="Times New Roman" panose="02020603050405020304" pitchFamily="18" charset="0"/>
            </a:rPr>
            <a:t>To communicate and work remotely</a:t>
          </a:r>
        </a:p>
      </dgm:t>
    </dgm:pt>
    <dgm:pt modelId="{34EB1837-A8A9-49CA-865F-4D7743978592}" type="parTrans" cxnId="{1FA0D9F7-B19B-4C09-BCC5-79B3137ADE5A}">
      <dgm:prSet/>
      <dgm:spPr/>
      <dgm:t>
        <a:bodyPr/>
        <a:lstStyle/>
        <a:p>
          <a:endParaRPr lang="en-US"/>
        </a:p>
      </dgm:t>
    </dgm:pt>
    <dgm:pt modelId="{1C67701E-3429-4ED1-A5DA-90895B35008D}" type="sibTrans" cxnId="{1FA0D9F7-B19B-4C09-BCC5-79B3137ADE5A}">
      <dgm:prSet/>
      <dgm:spPr/>
      <dgm:t>
        <a:bodyPr/>
        <a:lstStyle/>
        <a:p>
          <a:pPr>
            <a:lnSpc>
              <a:spcPct val="100000"/>
            </a:lnSpc>
          </a:pPr>
          <a:endParaRPr lang="en-US"/>
        </a:p>
      </dgm:t>
    </dgm:pt>
    <dgm:pt modelId="{4A4F28C4-B580-4CC9-94EF-04EC9EF1A0F1}">
      <dgm:prSet/>
      <dgm:spPr/>
      <dgm:t>
        <a:bodyPr/>
        <a:lstStyle/>
        <a:p>
          <a:pPr>
            <a:lnSpc>
              <a:spcPct val="100000"/>
            </a:lnSpc>
          </a:pPr>
          <a:r>
            <a:rPr lang="en-US">
              <a:latin typeface="Times New Roman" panose="02020603050405020304" pitchFamily="18" charset="0"/>
              <a:cs typeface="Times New Roman" panose="02020603050405020304" pitchFamily="18" charset="0"/>
            </a:rPr>
            <a:t>To create tools for education, shopping, banking, and more</a:t>
          </a:r>
        </a:p>
      </dgm:t>
    </dgm:pt>
    <dgm:pt modelId="{A5E50AEF-C345-4269-8CE2-1C34D611465B}" type="parTrans" cxnId="{C8DD648E-54F2-40AC-85B3-BC76A3C9B817}">
      <dgm:prSet/>
      <dgm:spPr/>
      <dgm:t>
        <a:bodyPr/>
        <a:lstStyle/>
        <a:p>
          <a:endParaRPr lang="en-US"/>
        </a:p>
      </dgm:t>
    </dgm:pt>
    <dgm:pt modelId="{713F6E14-77BF-48C5-8DCE-E966DDA891C7}" type="sibTrans" cxnId="{C8DD648E-54F2-40AC-85B3-BC76A3C9B817}">
      <dgm:prSet/>
      <dgm:spPr/>
      <dgm:t>
        <a:bodyPr/>
        <a:lstStyle/>
        <a:p>
          <a:pPr>
            <a:lnSpc>
              <a:spcPct val="100000"/>
            </a:lnSpc>
          </a:pPr>
          <a:endParaRPr lang="en-US"/>
        </a:p>
      </dgm:t>
    </dgm:pt>
    <dgm:pt modelId="{0651FBDC-0B38-4BF3-972A-C5CA71D13482}">
      <dgm:prSet/>
      <dgm:spPr/>
      <dgm:t>
        <a:bodyPr/>
        <a:lstStyle/>
        <a:p>
          <a:pPr>
            <a:lnSpc>
              <a:spcPct val="100000"/>
            </a:lnSpc>
          </a:pPr>
          <a:r>
            <a:rPr lang="en-US">
              <a:latin typeface="Times New Roman" panose="02020603050405020304" pitchFamily="18" charset="0"/>
              <a:cs typeface="Times New Roman" panose="02020603050405020304" pitchFamily="18" charset="0"/>
            </a:rPr>
            <a:t>To solve real-world problems with technology</a:t>
          </a:r>
        </a:p>
      </dgm:t>
    </dgm:pt>
    <dgm:pt modelId="{A83E3152-6D16-4B31-84B9-39DC3C32DDC5}" type="parTrans" cxnId="{D7F47715-124E-4B48-AD95-AB76FF5FFBC7}">
      <dgm:prSet/>
      <dgm:spPr/>
      <dgm:t>
        <a:bodyPr/>
        <a:lstStyle/>
        <a:p>
          <a:endParaRPr lang="en-US"/>
        </a:p>
      </dgm:t>
    </dgm:pt>
    <dgm:pt modelId="{BA97D13E-B31D-4765-A80F-D29514C1CBC3}" type="sibTrans" cxnId="{D7F47715-124E-4B48-AD95-AB76FF5FFBC7}">
      <dgm:prSet/>
      <dgm:spPr/>
      <dgm:t>
        <a:bodyPr/>
        <a:lstStyle/>
        <a:p>
          <a:endParaRPr lang="en-US"/>
        </a:p>
      </dgm:t>
    </dgm:pt>
    <dgm:pt modelId="{F5E85AAA-6186-4645-B063-96A9A67385E6}" type="pres">
      <dgm:prSet presAssocID="{F99661E8-9CCD-4789-8C63-4313857733C8}" presName="root" presStyleCnt="0">
        <dgm:presLayoutVars>
          <dgm:dir/>
          <dgm:resizeHandles val="exact"/>
        </dgm:presLayoutVars>
      </dgm:prSet>
      <dgm:spPr/>
    </dgm:pt>
    <dgm:pt modelId="{EB5DC95A-4F84-415E-B3D7-0D8EBF4E1EA2}" type="pres">
      <dgm:prSet presAssocID="{F99661E8-9CCD-4789-8C63-4313857733C8}" presName="container" presStyleCnt="0">
        <dgm:presLayoutVars>
          <dgm:dir/>
          <dgm:resizeHandles val="exact"/>
        </dgm:presLayoutVars>
      </dgm:prSet>
      <dgm:spPr/>
    </dgm:pt>
    <dgm:pt modelId="{4C22166E-5558-4E72-92E3-939F0C3F4B0D}" type="pres">
      <dgm:prSet presAssocID="{9FD40E10-EE02-4C2B-AE24-A3428735DE6D}" presName="compNode" presStyleCnt="0"/>
      <dgm:spPr/>
    </dgm:pt>
    <dgm:pt modelId="{9A1C1595-578B-4016-8873-6051A5A8BBA0}" type="pres">
      <dgm:prSet presAssocID="{9FD40E10-EE02-4C2B-AE24-A3428735DE6D}" presName="iconBgRect" presStyleLbl="bgShp" presStyleIdx="0" presStyleCnt="6"/>
      <dgm:spPr/>
    </dgm:pt>
    <dgm:pt modelId="{C6EA893D-1229-4F18-9B70-4E352486D7CA}" type="pres">
      <dgm:prSet presAssocID="{9FD40E10-EE02-4C2B-AE24-A3428735DE6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91C868E3-083C-44AD-80A0-2145AAA4A429}" type="pres">
      <dgm:prSet presAssocID="{9FD40E10-EE02-4C2B-AE24-A3428735DE6D}" presName="spaceRect" presStyleCnt="0"/>
      <dgm:spPr/>
    </dgm:pt>
    <dgm:pt modelId="{10D7DB4C-FAC3-4550-8178-8D03E8FE460F}" type="pres">
      <dgm:prSet presAssocID="{9FD40E10-EE02-4C2B-AE24-A3428735DE6D}" presName="textRect" presStyleLbl="revTx" presStyleIdx="0" presStyleCnt="6">
        <dgm:presLayoutVars>
          <dgm:chMax val="1"/>
          <dgm:chPref val="1"/>
        </dgm:presLayoutVars>
      </dgm:prSet>
      <dgm:spPr/>
    </dgm:pt>
    <dgm:pt modelId="{8DA9BA16-DAB0-4724-9C68-1DA5EFE98E03}" type="pres">
      <dgm:prSet presAssocID="{1D41E59E-7A4B-4F52-A21A-6EEDEA06684D}" presName="sibTrans" presStyleLbl="sibTrans2D1" presStyleIdx="0" presStyleCnt="0"/>
      <dgm:spPr/>
    </dgm:pt>
    <dgm:pt modelId="{B3A23F62-A559-431D-A8AE-9C810045CA21}" type="pres">
      <dgm:prSet presAssocID="{EAAFFB6A-54D9-4902-8775-69A22EFDA5D0}" presName="compNode" presStyleCnt="0"/>
      <dgm:spPr/>
    </dgm:pt>
    <dgm:pt modelId="{53DAF452-AF47-4A1A-AC0D-AE73E88B0D9C}" type="pres">
      <dgm:prSet presAssocID="{EAAFFB6A-54D9-4902-8775-69A22EFDA5D0}" presName="iconBgRect" presStyleLbl="bgShp" presStyleIdx="1" presStyleCnt="6"/>
      <dgm:spPr/>
    </dgm:pt>
    <dgm:pt modelId="{F8E0DA12-D8E4-4479-8A49-CDF5BB2F3952}" type="pres">
      <dgm:prSet presAssocID="{EAAFFB6A-54D9-4902-8775-69A22EFDA5D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44CBAB91-291D-4699-B7C3-9BF161A938CE}" type="pres">
      <dgm:prSet presAssocID="{EAAFFB6A-54D9-4902-8775-69A22EFDA5D0}" presName="spaceRect" presStyleCnt="0"/>
      <dgm:spPr/>
    </dgm:pt>
    <dgm:pt modelId="{D509321F-ACF5-49EF-8567-FA7C04FDE322}" type="pres">
      <dgm:prSet presAssocID="{EAAFFB6A-54D9-4902-8775-69A22EFDA5D0}" presName="textRect" presStyleLbl="revTx" presStyleIdx="1" presStyleCnt="6">
        <dgm:presLayoutVars>
          <dgm:chMax val="1"/>
          <dgm:chPref val="1"/>
        </dgm:presLayoutVars>
      </dgm:prSet>
      <dgm:spPr/>
    </dgm:pt>
    <dgm:pt modelId="{22C4FF10-6F07-4859-B1B6-4F9E68477FEE}" type="pres">
      <dgm:prSet presAssocID="{14943F6E-099D-458A-B364-8C12C7EFD7D0}" presName="sibTrans" presStyleLbl="sibTrans2D1" presStyleIdx="0" presStyleCnt="0"/>
      <dgm:spPr/>
    </dgm:pt>
    <dgm:pt modelId="{D84EE282-6D3B-4520-B964-EA2485F90E57}" type="pres">
      <dgm:prSet presAssocID="{C31FE53C-A590-41E0-B814-02FC015C1C5B}" presName="compNode" presStyleCnt="0"/>
      <dgm:spPr/>
    </dgm:pt>
    <dgm:pt modelId="{6C50CD99-CA73-48D6-8832-5126C3FD2996}" type="pres">
      <dgm:prSet presAssocID="{C31FE53C-A590-41E0-B814-02FC015C1C5B}" presName="iconBgRect" presStyleLbl="bgShp" presStyleIdx="2" presStyleCnt="6"/>
      <dgm:spPr/>
    </dgm:pt>
    <dgm:pt modelId="{7D98970A-34C6-44A1-9747-92E8CBFAF05E}" type="pres">
      <dgm:prSet presAssocID="{C31FE53C-A590-41E0-B814-02FC015C1C5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A2D5984C-81D7-42C6-AC61-DF7ABAC55808}" type="pres">
      <dgm:prSet presAssocID="{C31FE53C-A590-41E0-B814-02FC015C1C5B}" presName="spaceRect" presStyleCnt="0"/>
      <dgm:spPr/>
    </dgm:pt>
    <dgm:pt modelId="{4E6E67E3-11CF-45BC-ABF4-09806CF90F71}" type="pres">
      <dgm:prSet presAssocID="{C31FE53C-A590-41E0-B814-02FC015C1C5B}" presName="textRect" presStyleLbl="revTx" presStyleIdx="2" presStyleCnt="6">
        <dgm:presLayoutVars>
          <dgm:chMax val="1"/>
          <dgm:chPref val="1"/>
        </dgm:presLayoutVars>
      </dgm:prSet>
      <dgm:spPr/>
    </dgm:pt>
    <dgm:pt modelId="{69380AB0-8A93-4BC5-B7BF-3A7F9F050766}" type="pres">
      <dgm:prSet presAssocID="{3EE8348F-2FFC-46C0-BDB5-434EFE1DEC41}" presName="sibTrans" presStyleLbl="sibTrans2D1" presStyleIdx="0" presStyleCnt="0"/>
      <dgm:spPr/>
    </dgm:pt>
    <dgm:pt modelId="{E37E26A6-9DBE-4E6C-9453-0AA77547E533}" type="pres">
      <dgm:prSet presAssocID="{B63C2E05-7A3D-4786-831A-2057D31EBF70}" presName="compNode" presStyleCnt="0"/>
      <dgm:spPr/>
    </dgm:pt>
    <dgm:pt modelId="{53983011-E1A8-403B-A2F6-FD7FEA25FBE8}" type="pres">
      <dgm:prSet presAssocID="{B63C2E05-7A3D-4786-831A-2057D31EBF70}" presName="iconBgRect" presStyleLbl="bgShp" presStyleIdx="3" presStyleCnt="6"/>
      <dgm:spPr/>
    </dgm:pt>
    <dgm:pt modelId="{CFCF8E28-C82C-4FA5-B14D-9E7A7E264A78}" type="pres">
      <dgm:prSet presAssocID="{B63C2E05-7A3D-4786-831A-2057D31EBF7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08EDFABF-0010-45BC-96E1-C5CEAF5CBC0D}" type="pres">
      <dgm:prSet presAssocID="{B63C2E05-7A3D-4786-831A-2057D31EBF70}" presName="spaceRect" presStyleCnt="0"/>
      <dgm:spPr/>
    </dgm:pt>
    <dgm:pt modelId="{D38C29F2-7965-481B-ADED-5352AABECEF6}" type="pres">
      <dgm:prSet presAssocID="{B63C2E05-7A3D-4786-831A-2057D31EBF70}" presName="textRect" presStyleLbl="revTx" presStyleIdx="3" presStyleCnt="6">
        <dgm:presLayoutVars>
          <dgm:chMax val="1"/>
          <dgm:chPref val="1"/>
        </dgm:presLayoutVars>
      </dgm:prSet>
      <dgm:spPr/>
    </dgm:pt>
    <dgm:pt modelId="{209159C9-9C4C-4DB9-B59C-4D82E877DD49}" type="pres">
      <dgm:prSet presAssocID="{1C67701E-3429-4ED1-A5DA-90895B35008D}" presName="sibTrans" presStyleLbl="sibTrans2D1" presStyleIdx="0" presStyleCnt="0"/>
      <dgm:spPr/>
    </dgm:pt>
    <dgm:pt modelId="{CD08F00D-F189-424B-9CC3-61026F4DB2D6}" type="pres">
      <dgm:prSet presAssocID="{4A4F28C4-B580-4CC9-94EF-04EC9EF1A0F1}" presName="compNode" presStyleCnt="0"/>
      <dgm:spPr/>
    </dgm:pt>
    <dgm:pt modelId="{BC5479D6-EEE1-4BDA-9A15-B5F3D159B597}" type="pres">
      <dgm:prSet presAssocID="{4A4F28C4-B580-4CC9-94EF-04EC9EF1A0F1}" presName="iconBgRect" presStyleLbl="bgShp" presStyleIdx="4" presStyleCnt="6"/>
      <dgm:spPr/>
    </dgm:pt>
    <dgm:pt modelId="{810C0230-5740-4906-958B-7FA26FD5F8F4}" type="pres">
      <dgm:prSet presAssocID="{4A4F28C4-B580-4CC9-94EF-04EC9EF1A0F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ools"/>
        </a:ext>
      </dgm:extLst>
    </dgm:pt>
    <dgm:pt modelId="{967032CD-609D-4120-834D-82637EF7C86C}" type="pres">
      <dgm:prSet presAssocID="{4A4F28C4-B580-4CC9-94EF-04EC9EF1A0F1}" presName="spaceRect" presStyleCnt="0"/>
      <dgm:spPr/>
    </dgm:pt>
    <dgm:pt modelId="{EBE9B2A9-3DBB-4032-93EB-FA8F1089D235}" type="pres">
      <dgm:prSet presAssocID="{4A4F28C4-B580-4CC9-94EF-04EC9EF1A0F1}" presName="textRect" presStyleLbl="revTx" presStyleIdx="4" presStyleCnt="6">
        <dgm:presLayoutVars>
          <dgm:chMax val="1"/>
          <dgm:chPref val="1"/>
        </dgm:presLayoutVars>
      </dgm:prSet>
      <dgm:spPr/>
    </dgm:pt>
    <dgm:pt modelId="{500A3B4F-73EB-4DBA-970B-9AC25EDA6ACA}" type="pres">
      <dgm:prSet presAssocID="{713F6E14-77BF-48C5-8DCE-E966DDA891C7}" presName="sibTrans" presStyleLbl="sibTrans2D1" presStyleIdx="0" presStyleCnt="0"/>
      <dgm:spPr/>
    </dgm:pt>
    <dgm:pt modelId="{8BA693CB-EFDC-4C96-A6A9-FDC7FD16D907}" type="pres">
      <dgm:prSet presAssocID="{0651FBDC-0B38-4BF3-972A-C5CA71D13482}" presName="compNode" presStyleCnt="0"/>
      <dgm:spPr/>
    </dgm:pt>
    <dgm:pt modelId="{F9BA1728-920E-4DE7-AC43-91C1C113135B}" type="pres">
      <dgm:prSet presAssocID="{0651FBDC-0B38-4BF3-972A-C5CA71D13482}" presName="iconBgRect" presStyleLbl="bgShp" presStyleIdx="5" presStyleCnt="6"/>
      <dgm:spPr/>
    </dgm:pt>
    <dgm:pt modelId="{6359F4C8-5B39-4B6B-9D7E-BF9FF069BBB2}" type="pres">
      <dgm:prSet presAssocID="{0651FBDC-0B38-4BF3-972A-C5CA71D1348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Earth Globe Americas"/>
        </a:ext>
      </dgm:extLst>
    </dgm:pt>
    <dgm:pt modelId="{825CD96A-1B8B-4B6E-936E-35271DE0C8D1}" type="pres">
      <dgm:prSet presAssocID="{0651FBDC-0B38-4BF3-972A-C5CA71D13482}" presName="spaceRect" presStyleCnt="0"/>
      <dgm:spPr/>
    </dgm:pt>
    <dgm:pt modelId="{4A9FC2B6-4134-4F8F-AB6F-5DBC8D879BD3}" type="pres">
      <dgm:prSet presAssocID="{0651FBDC-0B38-4BF3-972A-C5CA71D13482}" presName="textRect" presStyleLbl="revTx" presStyleIdx="5" presStyleCnt="6">
        <dgm:presLayoutVars>
          <dgm:chMax val="1"/>
          <dgm:chPref val="1"/>
        </dgm:presLayoutVars>
      </dgm:prSet>
      <dgm:spPr/>
    </dgm:pt>
  </dgm:ptLst>
  <dgm:cxnLst>
    <dgm:cxn modelId="{CC66A611-92DB-4B93-99C7-F11203F4309E}" srcId="{F99661E8-9CCD-4789-8C63-4313857733C8}" destId="{EAAFFB6A-54D9-4902-8775-69A22EFDA5D0}" srcOrd="1" destOrd="0" parTransId="{D93695E4-6437-4ED1-ACDB-829431035AD8}" sibTransId="{14943F6E-099D-458A-B364-8C12C7EFD7D0}"/>
    <dgm:cxn modelId="{97CEEE12-CCAB-4BA9-AE5A-1771051F5424}" type="presOf" srcId="{0651FBDC-0B38-4BF3-972A-C5CA71D13482}" destId="{4A9FC2B6-4134-4F8F-AB6F-5DBC8D879BD3}" srcOrd="0" destOrd="0" presId="urn:microsoft.com/office/officeart/2018/2/layout/IconCircleList"/>
    <dgm:cxn modelId="{D7F47715-124E-4B48-AD95-AB76FF5FFBC7}" srcId="{F99661E8-9CCD-4789-8C63-4313857733C8}" destId="{0651FBDC-0B38-4BF3-972A-C5CA71D13482}" srcOrd="5" destOrd="0" parTransId="{A83E3152-6D16-4B31-84B9-39DC3C32DDC5}" sibTransId="{BA97D13E-B31D-4765-A80F-D29514C1CBC3}"/>
    <dgm:cxn modelId="{43942D18-6401-4469-828F-CCDBFAE65A58}" srcId="{F99661E8-9CCD-4789-8C63-4313857733C8}" destId="{C31FE53C-A590-41E0-B814-02FC015C1C5B}" srcOrd="2" destOrd="0" parTransId="{20F757AF-B623-4FF4-A535-DF91A6E99970}" sibTransId="{3EE8348F-2FFC-46C0-BDB5-434EFE1DEC41}"/>
    <dgm:cxn modelId="{D1974824-6A9F-434A-BA52-E6DC0BCE188C}" type="presOf" srcId="{B63C2E05-7A3D-4786-831A-2057D31EBF70}" destId="{D38C29F2-7965-481B-ADED-5352AABECEF6}" srcOrd="0" destOrd="0" presId="urn:microsoft.com/office/officeart/2018/2/layout/IconCircleList"/>
    <dgm:cxn modelId="{2341DE3B-7E4D-4D20-B729-2F4BA1D9C8CC}" type="presOf" srcId="{1C67701E-3429-4ED1-A5DA-90895B35008D}" destId="{209159C9-9C4C-4DB9-B59C-4D82E877DD49}" srcOrd="0" destOrd="0" presId="urn:microsoft.com/office/officeart/2018/2/layout/IconCircleList"/>
    <dgm:cxn modelId="{5D121C68-7CE1-417F-B348-012ADEB7D95D}" type="presOf" srcId="{3EE8348F-2FFC-46C0-BDB5-434EFE1DEC41}" destId="{69380AB0-8A93-4BC5-B7BF-3A7F9F050766}" srcOrd="0" destOrd="0" presId="urn:microsoft.com/office/officeart/2018/2/layout/IconCircleList"/>
    <dgm:cxn modelId="{4AC3334D-1D2E-458B-A360-394F1B2F3AFD}" type="presOf" srcId="{EAAFFB6A-54D9-4902-8775-69A22EFDA5D0}" destId="{D509321F-ACF5-49EF-8567-FA7C04FDE322}" srcOrd="0" destOrd="0" presId="urn:microsoft.com/office/officeart/2018/2/layout/IconCircleList"/>
    <dgm:cxn modelId="{C8DD648E-54F2-40AC-85B3-BC76A3C9B817}" srcId="{F99661E8-9CCD-4789-8C63-4313857733C8}" destId="{4A4F28C4-B580-4CC9-94EF-04EC9EF1A0F1}" srcOrd="4" destOrd="0" parTransId="{A5E50AEF-C345-4269-8CE2-1C34D611465B}" sibTransId="{713F6E14-77BF-48C5-8DCE-E966DDA891C7}"/>
    <dgm:cxn modelId="{359352A6-9337-4568-B2A8-5EF800A04016}" type="presOf" srcId="{9FD40E10-EE02-4C2B-AE24-A3428735DE6D}" destId="{10D7DB4C-FAC3-4550-8178-8D03E8FE460F}" srcOrd="0" destOrd="0" presId="urn:microsoft.com/office/officeart/2018/2/layout/IconCircleList"/>
    <dgm:cxn modelId="{D23112A8-B197-492D-AFA5-CF786A67DA4B}" type="presOf" srcId="{713F6E14-77BF-48C5-8DCE-E966DDA891C7}" destId="{500A3B4F-73EB-4DBA-970B-9AC25EDA6ACA}" srcOrd="0" destOrd="0" presId="urn:microsoft.com/office/officeart/2018/2/layout/IconCircleList"/>
    <dgm:cxn modelId="{F6093CAD-956F-41C2-8D31-6C321AEEA1C7}" srcId="{F99661E8-9CCD-4789-8C63-4313857733C8}" destId="{9FD40E10-EE02-4C2B-AE24-A3428735DE6D}" srcOrd="0" destOrd="0" parTransId="{C8B7838C-9563-4AF2-8039-C27A7C6FE875}" sibTransId="{1D41E59E-7A4B-4F52-A21A-6EEDEA06684D}"/>
    <dgm:cxn modelId="{6410A3C4-1377-4B0C-B57D-A0DE281428A1}" type="presOf" srcId="{4A4F28C4-B580-4CC9-94EF-04EC9EF1A0F1}" destId="{EBE9B2A9-3DBB-4032-93EB-FA8F1089D235}" srcOrd="0" destOrd="0" presId="urn:microsoft.com/office/officeart/2018/2/layout/IconCircleList"/>
    <dgm:cxn modelId="{4D0603DB-775E-42A9-B5CA-107ADE958355}" type="presOf" srcId="{1D41E59E-7A4B-4F52-A21A-6EEDEA06684D}" destId="{8DA9BA16-DAB0-4724-9C68-1DA5EFE98E03}" srcOrd="0" destOrd="0" presId="urn:microsoft.com/office/officeart/2018/2/layout/IconCircleList"/>
    <dgm:cxn modelId="{37E6A9DF-2B57-4BC9-AB90-C633C97914DA}" type="presOf" srcId="{F99661E8-9CCD-4789-8C63-4313857733C8}" destId="{F5E85AAA-6186-4645-B063-96A9A67385E6}" srcOrd="0" destOrd="0" presId="urn:microsoft.com/office/officeart/2018/2/layout/IconCircleList"/>
    <dgm:cxn modelId="{66479EE9-A231-47DA-A045-9C647ED3697D}" type="presOf" srcId="{14943F6E-099D-458A-B364-8C12C7EFD7D0}" destId="{22C4FF10-6F07-4859-B1B6-4F9E68477FEE}" srcOrd="0" destOrd="0" presId="urn:microsoft.com/office/officeart/2018/2/layout/IconCircleList"/>
    <dgm:cxn modelId="{1FA0D9F7-B19B-4C09-BCC5-79B3137ADE5A}" srcId="{F99661E8-9CCD-4789-8C63-4313857733C8}" destId="{B63C2E05-7A3D-4786-831A-2057D31EBF70}" srcOrd="3" destOrd="0" parTransId="{34EB1837-A8A9-49CA-865F-4D7743978592}" sibTransId="{1C67701E-3429-4ED1-A5DA-90895B35008D}"/>
    <dgm:cxn modelId="{F4703AFE-A048-4469-849B-1E2A4DC400E2}" type="presOf" srcId="{C31FE53C-A590-41E0-B814-02FC015C1C5B}" destId="{4E6E67E3-11CF-45BC-ABF4-09806CF90F71}" srcOrd="0" destOrd="0" presId="urn:microsoft.com/office/officeart/2018/2/layout/IconCircleList"/>
    <dgm:cxn modelId="{2D59724C-D62E-4374-B3BD-9B1F65BF7961}" type="presParOf" srcId="{F5E85AAA-6186-4645-B063-96A9A67385E6}" destId="{EB5DC95A-4F84-415E-B3D7-0D8EBF4E1EA2}" srcOrd="0" destOrd="0" presId="urn:microsoft.com/office/officeart/2018/2/layout/IconCircleList"/>
    <dgm:cxn modelId="{4B77D55F-6809-4D97-ABA9-EEC246060792}" type="presParOf" srcId="{EB5DC95A-4F84-415E-B3D7-0D8EBF4E1EA2}" destId="{4C22166E-5558-4E72-92E3-939F0C3F4B0D}" srcOrd="0" destOrd="0" presId="urn:microsoft.com/office/officeart/2018/2/layout/IconCircleList"/>
    <dgm:cxn modelId="{3D8D9ED8-14BF-4CBC-AEED-FE0338725736}" type="presParOf" srcId="{4C22166E-5558-4E72-92E3-939F0C3F4B0D}" destId="{9A1C1595-578B-4016-8873-6051A5A8BBA0}" srcOrd="0" destOrd="0" presId="urn:microsoft.com/office/officeart/2018/2/layout/IconCircleList"/>
    <dgm:cxn modelId="{BAF20C9A-4FE0-4C37-9348-B5267BCE7056}" type="presParOf" srcId="{4C22166E-5558-4E72-92E3-939F0C3F4B0D}" destId="{C6EA893D-1229-4F18-9B70-4E352486D7CA}" srcOrd="1" destOrd="0" presId="urn:microsoft.com/office/officeart/2018/2/layout/IconCircleList"/>
    <dgm:cxn modelId="{CD172CAC-8965-4C18-A34D-0065BAEF5EB2}" type="presParOf" srcId="{4C22166E-5558-4E72-92E3-939F0C3F4B0D}" destId="{91C868E3-083C-44AD-80A0-2145AAA4A429}" srcOrd="2" destOrd="0" presId="urn:microsoft.com/office/officeart/2018/2/layout/IconCircleList"/>
    <dgm:cxn modelId="{DF862083-412C-49DA-BC18-7A265A1C5A88}" type="presParOf" srcId="{4C22166E-5558-4E72-92E3-939F0C3F4B0D}" destId="{10D7DB4C-FAC3-4550-8178-8D03E8FE460F}" srcOrd="3" destOrd="0" presId="urn:microsoft.com/office/officeart/2018/2/layout/IconCircleList"/>
    <dgm:cxn modelId="{589AE81D-AAE0-4E3C-8131-CD933508B7B6}" type="presParOf" srcId="{EB5DC95A-4F84-415E-B3D7-0D8EBF4E1EA2}" destId="{8DA9BA16-DAB0-4724-9C68-1DA5EFE98E03}" srcOrd="1" destOrd="0" presId="urn:microsoft.com/office/officeart/2018/2/layout/IconCircleList"/>
    <dgm:cxn modelId="{F4FC6C26-407C-4BC4-8693-87253DFF46CA}" type="presParOf" srcId="{EB5DC95A-4F84-415E-B3D7-0D8EBF4E1EA2}" destId="{B3A23F62-A559-431D-A8AE-9C810045CA21}" srcOrd="2" destOrd="0" presId="urn:microsoft.com/office/officeart/2018/2/layout/IconCircleList"/>
    <dgm:cxn modelId="{6EF12D7D-49BB-4329-98F2-0DDC49FBDC4B}" type="presParOf" srcId="{B3A23F62-A559-431D-A8AE-9C810045CA21}" destId="{53DAF452-AF47-4A1A-AC0D-AE73E88B0D9C}" srcOrd="0" destOrd="0" presId="urn:microsoft.com/office/officeart/2018/2/layout/IconCircleList"/>
    <dgm:cxn modelId="{94D75C79-5578-4CB3-9349-F8D4F1A97CAF}" type="presParOf" srcId="{B3A23F62-A559-431D-A8AE-9C810045CA21}" destId="{F8E0DA12-D8E4-4479-8A49-CDF5BB2F3952}" srcOrd="1" destOrd="0" presId="urn:microsoft.com/office/officeart/2018/2/layout/IconCircleList"/>
    <dgm:cxn modelId="{62559D7C-4E1A-4E1D-9AB8-3B2AE7B35D14}" type="presParOf" srcId="{B3A23F62-A559-431D-A8AE-9C810045CA21}" destId="{44CBAB91-291D-4699-B7C3-9BF161A938CE}" srcOrd="2" destOrd="0" presId="urn:microsoft.com/office/officeart/2018/2/layout/IconCircleList"/>
    <dgm:cxn modelId="{D223DFED-56F2-4E7A-BC3A-C8A1F384168E}" type="presParOf" srcId="{B3A23F62-A559-431D-A8AE-9C810045CA21}" destId="{D509321F-ACF5-49EF-8567-FA7C04FDE322}" srcOrd="3" destOrd="0" presId="urn:microsoft.com/office/officeart/2018/2/layout/IconCircleList"/>
    <dgm:cxn modelId="{A9CBCC0C-002E-4733-A25C-12D77ED17397}" type="presParOf" srcId="{EB5DC95A-4F84-415E-B3D7-0D8EBF4E1EA2}" destId="{22C4FF10-6F07-4859-B1B6-4F9E68477FEE}" srcOrd="3" destOrd="0" presId="urn:microsoft.com/office/officeart/2018/2/layout/IconCircleList"/>
    <dgm:cxn modelId="{6A0E9A70-429A-4B97-B53F-B5F90724AA71}" type="presParOf" srcId="{EB5DC95A-4F84-415E-B3D7-0D8EBF4E1EA2}" destId="{D84EE282-6D3B-4520-B964-EA2485F90E57}" srcOrd="4" destOrd="0" presId="urn:microsoft.com/office/officeart/2018/2/layout/IconCircleList"/>
    <dgm:cxn modelId="{1E72C100-253B-488B-999D-4D08C7E6F238}" type="presParOf" srcId="{D84EE282-6D3B-4520-B964-EA2485F90E57}" destId="{6C50CD99-CA73-48D6-8832-5126C3FD2996}" srcOrd="0" destOrd="0" presId="urn:microsoft.com/office/officeart/2018/2/layout/IconCircleList"/>
    <dgm:cxn modelId="{FF85DB45-82A7-40E5-81E7-A0DD29AB616D}" type="presParOf" srcId="{D84EE282-6D3B-4520-B964-EA2485F90E57}" destId="{7D98970A-34C6-44A1-9747-92E8CBFAF05E}" srcOrd="1" destOrd="0" presId="urn:microsoft.com/office/officeart/2018/2/layout/IconCircleList"/>
    <dgm:cxn modelId="{68096AD4-53FE-4DA9-AB98-4CE1570FF40D}" type="presParOf" srcId="{D84EE282-6D3B-4520-B964-EA2485F90E57}" destId="{A2D5984C-81D7-42C6-AC61-DF7ABAC55808}" srcOrd="2" destOrd="0" presId="urn:microsoft.com/office/officeart/2018/2/layout/IconCircleList"/>
    <dgm:cxn modelId="{ECB707AD-4C68-4D6F-9B0E-6AABCEF55094}" type="presParOf" srcId="{D84EE282-6D3B-4520-B964-EA2485F90E57}" destId="{4E6E67E3-11CF-45BC-ABF4-09806CF90F71}" srcOrd="3" destOrd="0" presId="urn:microsoft.com/office/officeart/2018/2/layout/IconCircleList"/>
    <dgm:cxn modelId="{899CCA16-9C5D-4919-8839-A7190947E2B7}" type="presParOf" srcId="{EB5DC95A-4F84-415E-B3D7-0D8EBF4E1EA2}" destId="{69380AB0-8A93-4BC5-B7BF-3A7F9F050766}" srcOrd="5" destOrd="0" presId="urn:microsoft.com/office/officeart/2018/2/layout/IconCircleList"/>
    <dgm:cxn modelId="{C7FB585B-C565-4D76-B786-AEC320F12D44}" type="presParOf" srcId="{EB5DC95A-4F84-415E-B3D7-0D8EBF4E1EA2}" destId="{E37E26A6-9DBE-4E6C-9453-0AA77547E533}" srcOrd="6" destOrd="0" presId="urn:microsoft.com/office/officeart/2018/2/layout/IconCircleList"/>
    <dgm:cxn modelId="{0F617288-362F-4483-B05A-B58DC0587ED0}" type="presParOf" srcId="{E37E26A6-9DBE-4E6C-9453-0AA77547E533}" destId="{53983011-E1A8-403B-A2F6-FD7FEA25FBE8}" srcOrd="0" destOrd="0" presId="urn:microsoft.com/office/officeart/2018/2/layout/IconCircleList"/>
    <dgm:cxn modelId="{8453CB7D-45AF-45B9-BF1D-B55EF3A2E015}" type="presParOf" srcId="{E37E26A6-9DBE-4E6C-9453-0AA77547E533}" destId="{CFCF8E28-C82C-4FA5-B14D-9E7A7E264A78}" srcOrd="1" destOrd="0" presId="urn:microsoft.com/office/officeart/2018/2/layout/IconCircleList"/>
    <dgm:cxn modelId="{0E1FB615-F0C7-436F-AAE9-E313947D5750}" type="presParOf" srcId="{E37E26A6-9DBE-4E6C-9453-0AA77547E533}" destId="{08EDFABF-0010-45BC-96E1-C5CEAF5CBC0D}" srcOrd="2" destOrd="0" presId="urn:microsoft.com/office/officeart/2018/2/layout/IconCircleList"/>
    <dgm:cxn modelId="{D2AC0564-0E15-4C06-86D5-78457E07B32D}" type="presParOf" srcId="{E37E26A6-9DBE-4E6C-9453-0AA77547E533}" destId="{D38C29F2-7965-481B-ADED-5352AABECEF6}" srcOrd="3" destOrd="0" presId="urn:microsoft.com/office/officeart/2018/2/layout/IconCircleList"/>
    <dgm:cxn modelId="{99CA70E2-E6B2-4481-9989-FA748FB7E763}" type="presParOf" srcId="{EB5DC95A-4F84-415E-B3D7-0D8EBF4E1EA2}" destId="{209159C9-9C4C-4DB9-B59C-4D82E877DD49}" srcOrd="7" destOrd="0" presId="urn:microsoft.com/office/officeart/2018/2/layout/IconCircleList"/>
    <dgm:cxn modelId="{863AF0F2-B958-48D3-9FED-E52A6EC9B6CE}" type="presParOf" srcId="{EB5DC95A-4F84-415E-B3D7-0D8EBF4E1EA2}" destId="{CD08F00D-F189-424B-9CC3-61026F4DB2D6}" srcOrd="8" destOrd="0" presId="urn:microsoft.com/office/officeart/2018/2/layout/IconCircleList"/>
    <dgm:cxn modelId="{83C0E7D4-4281-4201-B64D-0C1A9FB7E6C8}" type="presParOf" srcId="{CD08F00D-F189-424B-9CC3-61026F4DB2D6}" destId="{BC5479D6-EEE1-4BDA-9A15-B5F3D159B597}" srcOrd="0" destOrd="0" presId="urn:microsoft.com/office/officeart/2018/2/layout/IconCircleList"/>
    <dgm:cxn modelId="{1AEFBCE9-0D69-4D81-BE75-5F42F799518D}" type="presParOf" srcId="{CD08F00D-F189-424B-9CC3-61026F4DB2D6}" destId="{810C0230-5740-4906-958B-7FA26FD5F8F4}" srcOrd="1" destOrd="0" presId="urn:microsoft.com/office/officeart/2018/2/layout/IconCircleList"/>
    <dgm:cxn modelId="{7A531F06-A389-483C-8FF0-8E064ECE6287}" type="presParOf" srcId="{CD08F00D-F189-424B-9CC3-61026F4DB2D6}" destId="{967032CD-609D-4120-834D-82637EF7C86C}" srcOrd="2" destOrd="0" presId="urn:microsoft.com/office/officeart/2018/2/layout/IconCircleList"/>
    <dgm:cxn modelId="{C287FC00-5676-4F47-A9DB-C2F43E16C7F1}" type="presParOf" srcId="{CD08F00D-F189-424B-9CC3-61026F4DB2D6}" destId="{EBE9B2A9-3DBB-4032-93EB-FA8F1089D235}" srcOrd="3" destOrd="0" presId="urn:microsoft.com/office/officeart/2018/2/layout/IconCircleList"/>
    <dgm:cxn modelId="{62BF8EE2-488D-4F28-BFB9-E3AFBECCBFE3}" type="presParOf" srcId="{EB5DC95A-4F84-415E-B3D7-0D8EBF4E1EA2}" destId="{500A3B4F-73EB-4DBA-970B-9AC25EDA6ACA}" srcOrd="9" destOrd="0" presId="urn:microsoft.com/office/officeart/2018/2/layout/IconCircleList"/>
    <dgm:cxn modelId="{03C4A825-E7BA-4E74-A014-1E5E4C763136}" type="presParOf" srcId="{EB5DC95A-4F84-415E-B3D7-0D8EBF4E1EA2}" destId="{8BA693CB-EFDC-4C96-A6A9-FDC7FD16D907}" srcOrd="10" destOrd="0" presId="urn:microsoft.com/office/officeart/2018/2/layout/IconCircleList"/>
    <dgm:cxn modelId="{FD17D2B5-6D06-4AA1-A630-D726F60FB3C8}" type="presParOf" srcId="{8BA693CB-EFDC-4C96-A6A9-FDC7FD16D907}" destId="{F9BA1728-920E-4DE7-AC43-91C1C113135B}" srcOrd="0" destOrd="0" presId="urn:microsoft.com/office/officeart/2018/2/layout/IconCircleList"/>
    <dgm:cxn modelId="{62089FBD-3F7A-43EF-8E19-CA5D5DDB6C0A}" type="presParOf" srcId="{8BA693CB-EFDC-4C96-A6A9-FDC7FD16D907}" destId="{6359F4C8-5B39-4B6B-9D7E-BF9FF069BBB2}" srcOrd="1" destOrd="0" presId="urn:microsoft.com/office/officeart/2018/2/layout/IconCircleList"/>
    <dgm:cxn modelId="{56E689A7-14FC-4AE3-A014-41DE38E6F2AA}" type="presParOf" srcId="{8BA693CB-EFDC-4C96-A6A9-FDC7FD16D907}" destId="{825CD96A-1B8B-4B6E-936E-35271DE0C8D1}" srcOrd="2" destOrd="0" presId="urn:microsoft.com/office/officeart/2018/2/layout/IconCircleList"/>
    <dgm:cxn modelId="{9A7B9E36-8ECB-454D-8405-7AAAF3018359}" type="presParOf" srcId="{8BA693CB-EFDC-4C96-A6A9-FDC7FD16D907}" destId="{4A9FC2B6-4134-4F8F-AB6F-5DBC8D879BD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A22200-D335-48EF-B757-A30677AED4B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FC6D96C-EFFE-4461-AD73-B6CE7C582CB4}">
      <dgm:prSet/>
      <dgm:spPr/>
      <dgm:t>
        <a:bodyPr/>
        <a:lstStyle/>
        <a:p>
          <a:pPr>
            <a:lnSpc>
              <a:spcPct val="100000"/>
            </a:lnSpc>
          </a:pPr>
          <a:r>
            <a:rPr lang="en-US" b="1" dirty="0">
              <a:latin typeface="Times New Roman" panose="02020603050405020304" pitchFamily="18" charset="0"/>
              <a:cs typeface="Times New Roman" panose="02020603050405020304" pitchFamily="18" charset="0"/>
            </a:rPr>
            <a:t>Web Development can be classified into two ways:</a:t>
          </a:r>
          <a:endParaRPr lang="en-US" dirty="0">
            <a:latin typeface="Times New Roman" panose="02020603050405020304" pitchFamily="18" charset="0"/>
            <a:cs typeface="Times New Roman" panose="02020603050405020304" pitchFamily="18" charset="0"/>
          </a:endParaRPr>
        </a:p>
      </dgm:t>
    </dgm:pt>
    <dgm:pt modelId="{335C7348-E347-401F-B988-79AE81D54814}" type="parTrans" cxnId="{4648959B-4895-43A6-9AC5-498893C409DB}">
      <dgm:prSet/>
      <dgm:spPr/>
      <dgm:t>
        <a:bodyPr/>
        <a:lstStyle/>
        <a:p>
          <a:endParaRPr lang="en-US"/>
        </a:p>
      </dgm:t>
    </dgm:pt>
    <dgm:pt modelId="{C72000F4-A410-48AB-BC52-211F1DD908E7}" type="sibTrans" cxnId="{4648959B-4895-43A6-9AC5-498893C409DB}">
      <dgm:prSet/>
      <dgm:spPr/>
      <dgm:t>
        <a:bodyPr/>
        <a:lstStyle/>
        <a:p>
          <a:endParaRPr lang="en-US"/>
        </a:p>
      </dgm:t>
    </dgm:pt>
    <dgm:pt modelId="{37D4540A-C1C0-4438-91E9-D8A931A63D57}">
      <dgm:prSet/>
      <dgm:spPr/>
      <dgm:t>
        <a:bodyPr/>
        <a:lstStyle/>
        <a:p>
          <a:pPr>
            <a:lnSpc>
              <a:spcPct val="100000"/>
            </a:lnSpc>
          </a:pPr>
          <a:r>
            <a:rPr lang="en-US" b="1">
              <a:latin typeface="Times New Roman" panose="02020603050405020304" pitchFamily="18" charset="0"/>
              <a:cs typeface="Times New Roman" panose="02020603050405020304" pitchFamily="18" charset="0"/>
            </a:rPr>
            <a:t>Frontend Development: </a:t>
          </a:r>
          <a:r>
            <a:rPr lang="en-US">
              <a:latin typeface="Times New Roman" panose="02020603050405020304" pitchFamily="18" charset="0"/>
              <a:cs typeface="Times New Roman" panose="02020603050405020304" pitchFamily="18" charset="0"/>
            </a:rPr>
            <a:t>The part of a website that the user interacts directly is termed as front end. It is also referred to as the ‘client side’ of the application.</a:t>
          </a:r>
        </a:p>
      </dgm:t>
    </dgm:pt>
    <dgm:pt modelId="{EA703E09-EC96-4663-9A99-4DE17F51F06D}" type="parTrans" cxnId="{8FA30AC7-B970-429C-9D17-C7BE801E2A95}">
      <dgm:prSet/>
      <dgm:spPr/>
      <dgm:t>
        <a:bodyPr/>
        <a:lstStyle/>
        <a:p>
          <a:endParaRPr lang="en-US"/>
        </a:p>
      </dgm:t>
    </dgm:pt>
    <dgm:pt modelId="{A20673ED-4E7D-4840-88C0-14E0011605B5}" type="sibTrans" cxnId="{8FA30AC7-B970-429C-9D17-C7BE801E2A95}">
      <dgm:prSet/>
      <dgm:spPr/>
      <dgm:t>
        <a:bodyPr/>
        <a:lstStyle/>
        <a:p>
          <a:endParaRPr lang="en-US"/>
        </a:p>
      </dgm:t>
    </dgm:pt>
    <dgm:pt modelId="{8BD87424-A38F-4284-8762-D18AA0D440EA}">
      <dgm:prSet/>
      <dgm:spPr/>
      <dgm:t>
        <a:bodyPr/>
        <a:lstStyle/>
        <a:p>
          <a:pPr>
            <a:lnSpc>
              <a:spcPct val="100000"/>
            </a:lnSpc>
          </a:pPr>
          <a:r>
            <a:rPr lang="en-US" b="1">
              <a:latin typeface="Times New Roman" panose="02020603050405020304" pitchFamily="18" charset="0"/>
              <a:cs typeface="Times New Roman" panose="02020603050405020304" pitchFamily="18" charset="0"/>
            </a:rPr>
            <a:t>Backend Development: </a:t>
          </a:r>
          <a:r>
            <a:rPr lang="en-US">
              <a:latin typeface="Times New Roman" panose="02020603050405020304" pitchFamily="18" charset="0"/>
              <a:cs typeface="Times New Roman" panose="02020603050405020304" pitchFamily="18" charset="0"/>
            </a:rPr>
            <a:t>Backend is the server side of a website. It is the part of the website that users cannot see and interact. It is the portion of software that does not come in direct contact with the users. It is used to store and arrange data.</a:t>
          </a:r>
        </a:p>
      </dgm:t>
    </dgm:pt>
    <dgm:pt modelId="{36ECA2D3-8E36-43A3-B1D2-B5EE8A3F4762}" type="parTrans" cxnId="{532DBC3B-6C31-49AA-949F-91F2551F592F}">
      <dgm:prSet/>
      <dgm:spPr/>
      <dgm:t>
        <a:bodyPr/>
        <a:lstStyle/>
        <a:p>
          <a:endParaRPr lang="en-US"/>
        </a:p>
      </dgm:t>
    </dgm:pt>
    <dgm:pt modelId="{1227E228-24EC-4D73-A121-79EE72B43AF4}" type="sibTrans" cxnId="{532DBC3B-6C31-49AA-949F-91F2551F592F}">
      <dgm:prSet/>
      <dgm:spPr/>
      <dgm:t>
        <a:bodyPr/>
        <a:lstStyle/>
        <a:p>
          <a:endParaRPr lang="en-US"/>
        </a:p>
      </dgm:t>
    </dgm:pt>
    <dgm:pt modelId="{89CB7FFA-985B-4B5C-AD0F-A0157FD8E434}" type="pres">
      <dgm:prSet presAssocID="{F9A22200-D335-48EF-B757-A30677AED4BC}" presName="root" presStyleCnt="0">
        <dgm:presLayoutVars>
          <dgm:dir/>
          <dgm:resizeHandles val="exact"/>
        </dgm:presLayoutVars>
      </dgm:prSet>
      <dgm:spPr/>
    </dgm:pt>
    <dgm:pt modelId="{B61236B7-31D2-41F2-9DC6-FC9DCD283D79}" type="pres">
      <dgm:prSet presAssocID="{9FC6D96C-EFFE-4461-AD73-B6CE7C582CB4}" presName="compNode" presStyleCnt="0"/>
      <dgm:spPr/>
    </dgm:pt>
    <dgm:pt modelId="{9FE45D9B-4479-422C-8531-DE72A594488D}" type="pres">
      <dgm:prSet presAssocID="{9FC6D96C-EFFE-4461-AD73-B6CE7C582CB4}" presName="bgRect" presStyleLbl="bgShp" presStyleIdx="0" presStyleCnt="3"/>
      <dgm:spPr/>
    </dgm:pt>
    <dgm:pt modelId="{14C55EB2-E684-4725-82A5-DF646459B264}" type="pres">
      <dgm:prSet presAssocID="{9FC6D96C-EFFE-4461-AD73-B6CE7C582CB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18B61722-907F-46F5-B68B-3F03D9D43D77}" type="pres">
      <dgm:prSet presAssocID="{9FC6D96C-EFFE-4461-AD73-B6CE7C582CB4}" presName="spaceRect" presStyleCnt="0"/>
      <dgm:spPr/>
    </dgm:pt>
    <dgm:pt modelId="{FD585C84-F48B-44E4-8119-5DF7E1D0DA72}" type="pres">
      <dgm:prSet presAssocID="{9FC6D96C-EFFE-4461-AD73-B6CE7C582CB4}" presName="parTx" presStyleLbl="revTx" presStyleIdx="0" presStyleCnt="3">
        <dgm:presLayoutVars>
          <dgm:chMax val="0"/>
          <dgm:chPref val="0"/>
        </dgm:presLayoutVars>
      </dgm:prSet>
      <dgm:spPr/>
    </dgm:pt>
    <dgm:pt modelId="{3A1698FE-B867-4712-8AAD-4DB192EC133D}" type="pres">
      <dgm:prSet presAssocID="{C72000F4-A410-48AB-BC52-211F1DD908E7}" presName="sibTrans" presStyleCnt="0"/>
      <dgm:spPr/>
    </dgm:pt>
    <dgm:pt modelId="{545213D9-7956-4BA8-9756-32C42753C6C3}" type="pres">
      <dgm:prSet presAssocID="{37D4540A-C1C0-4438-91E9-D8A931A63D57}" presName="compNode" presStyleCnt="0"/>
      <dgm:spPr/>
    </dgm:pt>
    <dgm:pt modelId="{18DCB38F-E180-429E-BC48-588F419A9221}" type="pres">
      <dgm:prSet presAssocID="{37D4540A-C1C0-4438-91E9-D8A931A63D57}" presName="bgRect" presStyleLbl="bgShp" presStyleIdx="1" presStyleCnt="3"/>
      <dgm:spPr/>
    </dgm:pt>
    <dgm:pt modelId="{493EB971-0A4F-4997-8608-635121E88258}" type="pres">
      <dgm:prSet presAssocID="{37D4540A-C1C0-4438-91E9-D8A931A63D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C7B39553-D48D-49D1-AAAB-28A8A0125D5D}" type="pres">
      <dgm:prSet presAssocID="{37D4540A-C1C0-4438-91E9-D8A931A63D57}" presName="spaceRect" presStyleCnt="0"/>
      <dgm:spPr/>
    </dgm:pt>
    <dgm:pt modelId="{14FEC175-D913-411A-80E4-CBEB9B1EF338}" type="pres">
      <dgm:prSet presAssocID="{37D4540A-C1C0-4438-91E9-D8A931A63D57}" presName="parTx" presStyleLbl="revTx" presStyleIdx="1" presStyleCnt="3">
        <dgm:presLayoutVars>
          <dgm:chMax val="0"/>
          <dgm:chPref val="0"/>
        </dgm:presLayoutVars>
      </dgm:prSet>
      <dgm:spPr/>
    </dgm:pt>
    <dgm:pt modelId="{751B0B40-5CA9-4DE8-89B8-F42D0547C248}" type="pres">
      <dgm:prSet presAssocID="{A20673ED-4E7D-4840-88C0-14E0011605B5}" presName="sibTrans" presStyleCnt="0"/>
      <dgm:spPr/>
    </dgm:pt>
    <dgm:pt modelId="{AB95090A-A385-4EF5-BCFA-0A1F4B44A613}" type="pres">
      <dgm:prSet presAssocID="{8BD87424-A38F-4284-8762-D18AA0D440EA}" presName="compNode" presStyleCnt="0"/>
      <dgm:spPr/>
    </dgm:pt>
    <dgm:pt modelId="{EAB8DCE2-7E82-4DFC-B741-DAE0BCA8563B}" type="pres">
      <dgm:prSet presAssocID="{8BD87424-A38F-4284-8762-D18AA0D440EA}" presName="bgRect" presStyleLbl="bgShp" presStyleIdx="2" presStyleCnt="3"/>
      <dgm:spPr/>
    </dgm:pt>
    <dgm:pt modelId="{A0C42B9E-6A9F-4906-8273-DEB439E8F9A1}" type="pres">
      <dgm:prSet presAssocID="{8BD87424-A38F-4284-8762-D18AA0D440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owser Window"/>
        </a:ext>
      </dgm:extLst>
    </dgm:pt>
    <dgm:pt modelId="{7283BA1E-2965-40E6-AC4E-A1827F098811}" type="pres">
      <dgm:prSet presAssocID="{8BD87424-A38F-4284-8762-D18AA0D440EA}" presName="spaceRect" presStyleCnt="0"/>
      <dgm:spPr/>
    </dgm:pt>
    <dgm:pt modelId="{8AD525A8-0D03-469F-9A5A-13F5234A123F}" type="pres">
      <dgm:prSet presAssocID="{8BD87424-A38F-4284-8762-D18AA0D440EA}" presName="parTx" presStyleLbl="revTx" presStyleIdx="2" presStyleCnt="3">
        <dgm:presLayoutVars>
          <dgm:chMax val="0"/>
          <dgm:chPref val="0"/>
        </dgm:presLayoutVars>
      </dgm:prSet>
      <dgm:spPr/>
    </dgm:pt>
  </dgm:ptLst>
  <dgm:cxnLst>
    <dgm:cxn modelId="{532DBC3B-6C31-49AA-949F-91F2551F592F}" srcId="{F9A22200-D335-48EF-B757-A30677AED4BC}" destId="{8BD87424-A38F-4284-8762-D18AA0D440EA}" srcOrd="2" destOrd="0" parTransId="{36ECA2D3-8E36-43A3-B1D2-B5EE8A3F4762}" sibTransId="{1227E228-24EC-4D73-A121-79EE72B43AF4}"/>
    <dgm:cxn modelId="{E0BB653E-CB19-4AF4-B790-BDE6E470106A}" type="presOf" srcId="{9FC6D96C-EFFE-4461-AD73-B6CE7C582CB4}" destId="{FD585C84-F48B-44E4-8119-5DF7E1D0DA72}" srcOrd="0" destOrd="0" presId="urn:microsoft.com/office/officeart/2018/2/layout/IconVerticalSolidList"/>
    <dgm:cxn modelId="{4648959B-4895-43A6-9AC5-498893C409DB}" srcId="{F9A22200-D335-48EF-B757-A30677AED4BC}" destId="{9FC6D96C-EFFE-4461-AD73-B6CE7C582CB4}" srcOrd="0" destOrd="0" parTransId="{335C7348-E347-401F-B988-79AE81D54814}" sibTransId="{C72000F4-A410-48AB-BC52-211F1DD908E7}"/>
    <dgm:cxn modelId="{8FA30AC7-B970-429C-9D17-C7BE801E2A95}" srcId="{F9A22200-D335-48EF-B757-A30677AED4BC}" destId="{37D4540A-C1C0-4438-91E9-D8A931A63D57}" srcOrd="1" destOrd="0" parTransId="{EA703E09-EC96-4663-9A99-4DE17F51F06D}" sibTransId="{A20673ED-4E7D-4840-88C0-14E0011605B5}"/>
    <dgm:cxn modelId="{946C6CC8-7E25-4C65-8AF8-BC07D8833A39}" type="presOf" srcId="{F9A22200-D335-48EF-B757-A30677AED4BC}" destId="{89CB7FFA-985B-4B5C-AD0F-A0157FD8E434}" srcOrd="0" destOrd="0" presId="urn:microsoft.com/office/officeart/2018/2/layout/IconVerticalSolidList"/>
    <dgm:cxn modelId="{70CB67D9-2974-4938-8685-5F86F748A833}" type="presOf" srcId="{37D4540A-C1C0-4438-91E9-D8A931A63D57}" destId="{14FEC175-D913-411A-80E4-CBEB9B1EF338}" srcOrd="0" destOrd="0" presId="urn:microsoft.com/office/officeart/2018/2/layout/IconVerticalSolidList"/>
    <dgm:cxn modelId="{FCAEECF3-D3C6-4E9F-8DC9-3B24EFD4ECB3}" type="presOf" srcId="{8BD87424-A38F-4284-8762-D18AA0D440EA}" destId="{8AD525A8-0D03-469F-9A5A-13F5234A123F}" srcOrd="0" destOrd="0" presId="urn:microsoft.com/office/officeart/2018/2/layout/IconVerticalSolidList"/>
    <dgm:cxn modelId="{B07DB1FE-AF03-4BDF-866E-CC534D4588B3}" type="presParOf" srcId="{89CB7FFA-985B-4B5C-AD0F-A0157FD8E434}" destId="{B61236B7-31D2-41F2-9DC6-FC9DCD283D79}" srcOrd="0" destOrd="0" presId="urn:microsoft.com/office/officeart/2018/2/layout/IconVerticalSolidList"/>
    <dgm:cxn modelId="{66523050-E92E-4C83-A30D-0D3DB1F49064}" type="presParOf" srcId="{B61236B7-31D2-41F2-9DC6-FC9DCD283D79}" destId="{9FE45D9B-4479-422C-8531-DE72A594488D}" srcOrd="0" destOrd="0" presId="urn:microsoft.com/office/officeart/2018/2/layout/IconVerticalSolidList"/>
    <dgm:cxn modelId="{ACF76006-2F4C-47CF-8FA9-7641FA90A3D3}" type="presParOf" srcId="{B61236B7-31D2-41F2-9DC6-FC9DCD283D79}" destId="{14C55EB2-E684-4725-82A5-DF646459B264}" srcOrd="1" destOrd="0" presId="urn:microsoft.com/office/officeart/2018/2/layout/IconVerticalSolidList"/>
    <dgm:cxn modelId="{2099918A-3F63-47A8-B825-CF76EA47529F}" type="presParOf" srcId="{B61236B7-31D2-41F2-9DC6-FC9DCD283D79}" destId="{18B61722-907F-46F5-B68B-3F03D9D43D77}" srcOrd="2" destOrd="0" presId="urn:microsoft.com/office/officeart/2018/2/layout/IconVerticalSolidList"/>
    <dgm:cxn modelId="{8E70FF13-A3FE-48D8-913C-C5E292161D99}" type="presParOf" srcId="{B61236B7-31D2-41F2-9DC6-FC9DCD283D79}" destId="{FD585C84-F48B-44E4-8119-5DF7E1D0DA72}" srcOrd="3" destOrd="0" presId="urn:microsoft.com/office/officeart/2018/2/layout/IconVerticalSolidList"/>
    <dgm:cxn modelId="{9D7DD455-8A15-49E8-80A8-3B4E83A6D64D}" type="presParOf" srcId="{89CB7FFA-985B-4B5C-AD0F-A0157FD8E434}" destId="{3A1698FE-B867-4712-8AAD-4DB192EC133D}" srcOrd="1" destOrd="0" presId="urn:microsoft.com/office/officeart/2018/2/layout/IconVerticalSolidList"/>
    <dgm:cxn modelId="{01F9AAFF-635C-476C-B432-24EBB88621DE}" type="presParOf" srcId="{89CB7FFA-985B-4B5C-AD0F-A0157FD8E434}" destId="{545213D9-7956-4BA8-9756-32C42753C6C3}" srcOrd="2" destOrd="0" presId="urn:microsoft.com/office/officeart/2018/2/layout/IconVerticalSolidList"/>
    <dgm:cxn modelId="{4EDFAC65-E1F7-4B9D-A0F2-9C9497C26271}" type="presParOf" srcId="{545213D9-7956-4BA8-9756-32C42753C6C3}" destId="{18DCB38F-E180-429E-BC48-588F419A9221}" srcOrd="0" destOrd="0" presId="urn:microsoft.com/office/officeart/2018/2/layout/IconVerticalSolidList"/>
    <dgm:cxn modelId="{329A169E-F6F3-4502-8EDF-A9D1D037F884}" type="presParOf" srcId="{545213D9-7956-4BA8-9756-32C42753C6C3}" destId="{493EB971-0A4F-4997-8608-635121E88258}" srcOrd="1" destOrd="0" presId="urn:microsoft.com/office/officeart/2018/2/layout/IconVerticalSolidList"/>
    <dgm:cxn modelId="{54EBBED7-7D7B-4896-8497-5F095B2B8629}" type="presParOf" srcId="{545213D9-7956-4BA8-9756-32C42753C6C3}" destId="{C7B39553-D48D-49D1-AAAB-28A8A0125D5D}" srcOrd="2" destOrd="0" presId="urn:microsoft.com/office/officeart/2018/2/layout/IconVerticalSolidList"/>
    <dgm:cxn modelId="{0184F50B-17FA-47BC-9915-3D07D934604D}" type="presParOf" srcId="{545213D9-7956-4BA8-9756-32C42753C6C3}" destId="{14FEC175-D913-411A-80E4-CBEB9B1EF338}" srcOrd="3" destOrd="0" presId="urn:microsoft.com/office/officeart/2018/2/layout/IconVerticalSolidList"/>
    <dgm:cxn modelId="{9543383B-2508-4735-A384-2A1EE717BB91}" type="presParOf" srcId="{89CB7FFA-985B-4B5C-AD0F-A0157FD8E434}" destId="{751B0B40-5CA9-4DE8-89B8-F42D0547C248}" srcOrd="3" destOrd="0" presId="urn:microsoft.com/office/officeart/2018/2/layout/IconVerticalSolidList"/>
    <dgm:cxn modelId="{0D37772C-351E-4FF1-92BE-38D3AC74754E}" type="presParOf" srcId="{89CB7FFA-985B-4B5C-AD0F-A0157FD8E434}" destId="{AB95090A-A385-4EF5-BCFA-0A1F4B44A613}" srcOrd="4" destOrd="0" presId="urn:microsoft.com/office/officeart/2018/2/layout/IconVerticalSolidList"/>
    <dgm:cxn modelId="{A76F1CD0-4D8B-4C00-B178-640367AD6E13}" type="presParOf" srcId="{AB95090A-A385-4EF5-BCFA-0A1F4B44A613}" destId="{EAB8DCE2-7E82-4DFC-B741-DAE0BCA8563B}" srcOrd="0" destOrd="0" presId="urn:microsoft.com/office/officeart/2018/2/layout/IconVerticalSolidList"/>
    <dgm:cxn modelId="{2AFD46C0-F1D9-4445-8AD6-CB91ACC623D5}" type="presParOf" srcId="{AB95090A-A385-4EF5-BCFA-0A1F4B44A613}" destId="{A0C42B9E-6A9F-4906-8273-DEB439E8F9A1}" srcOrd="1" destOrd="0" presId="urn:microsoft.com/office/officeart/2018/2/layout/IconVerticalSolidList"/>
    <dgm:cxn modelId="{93F3823D-53EE-4B94-8669-B4AA23E48D6B}" type="presParOf" srcId="{AB95090A-A385-4EF5-BCFA-0A1F4B44A613}" destId="{7283BA1E-2965-40E6-AC4E-A1827F098811}" srcOrd="2" destOrd="0" presId="urn:microsoft.com/office/officeart/2018/2/layout/IconVerticalSolidList"/>
    <dgm:cxn modelId="{CF8CB437-52D3-42ED-A4BE-2D02BB45CE70}" type="presParOf" srcId="{AB95090A-A385-4EF5-BCFA-0A1F4B44A613}" destId="{8AD525A8-0D03-469F-9A5A-13F5234A12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75B267-D723-47D6-9AE0-848723C6C0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3786666-03A6-4503-897B-E28E07013744}">
      <dgm:prSet/>
      <dgm:spPr/>
      <dgm:t>
        <a:bodyPr/>
        <a:lstStyle/>
        <a:p>
          <a:pPr>
            <a:lnSpc>
              <a:spcPct val="100000"/>
            </a:lnSpc>
          </a:pPr>
          <a:r>
            <a:rPr lang="en-US" b="1" u="sng" dirty="0"/>
            <a:t>Our University Website:</a:t>
          </a:r>
        </a:p>
      </dgm:t>
    </dgm:pt>
    <dgm:pt modelId="{88E4056B-44DE-41B0-98B3-E439852343D2}" type="parTrans" cxnId="{4CFC5877-7352-44C2-BBBC-33CDC66C464E}">
      <dgm:prSet/>
      <dgm:spPr/>
      <dgm:t>
        <a:bodyPr/>
        <a:lstStyle/>
        <a:p>
          <a:endParaRPr lang="en-US"/>
        </a:p>
      </dgm:t>
    </dgm:pt>
    <dgm:pt modelId="{D1FD105C-664D-4242-912C-35D2C34ECBF4}" type="sibTrans" cxnId="{4CFC5877-7352-44C2-BBBC-33CDC66C464E}">
      <dgm:prSet/>
      <dgm:spPr/>
      <dgm:t>
        <a:bodyPr/>
        <a:lstStyle/>
        <a:p>
          <a:endParaRPr lang="en-US"/>
        </a:p>
      </dgm:t>
    </dgm:pt>
    <dgm:pt modelId="{241E3BE7-1398-40DA-BAAB-3A917FCE14D1}">
      <dgm:prSet/>
      <dgm:spPr/>
      <dgm:t>
        <a:bodyPr/>
        <a:lstStyle/>
        <a:p>
          <a:pPr>
            <a:lnSpc>
              <a:spcPct val="100000"/>
            </a:lnSpc>
          </a:pPr>
          <a:r>
            <a:rPr lang="en-US"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https://kiu.ac.bd/</a:t>
          </a:r>
          <a:endParaRPr lang="en-US" dirty="0">
            <a:solidFill>
              <a:schemeClr val="bg1"/>
            </a:solidFill>
          </a:endParaRPr>
        </a:p>
      </dgm:t>
    </dgm:pt>
    <dgm:pt modelId="{E86284C9-1519-4D66-9A75-253CDC919BF3}" type="parTrans" cxnId="{F2E1EEFA-83D5-4D95-8A0E-C592D12D0081}">
      <dgm:prSet/>
      <dgm:spPr/>
      <dgm:t>
        <a:bodyPr/>
        <a:lstStyle/>
        <a:p>
          <a:endParaRPr lang="en-US"/>
        </a:p>
      </dgm:t>
    </dgm:pt>
    <dgm:pt modelId="{9DE24EBF-E416-4F74-A60F-8D4BD579406B}" type="sibTrans" cxnId="{F2E1EEFA-83D5-4D95-8A0E-C592D12D0081}">
      <dgm:prSet/>
      <dgm:spPr/>
      <dgm:t>
        <a:bodyPr/>
        <a:lstStyle/>
        <a:p>
          <a:endParaRPr lang="en-US"/>
        </a:p>
      </dgm:t>
    </dgm:pt>
    <dgm:pt modelId="{ED2F998F-FE28-4E76-AED5-A86F2079CE27}" type="pres">
      <dgm:prSet presAssocID="{1775B267-D723-47D6-9AE0-848723C6C03E}" presName="linear" presStyleCnt="0">
        <dgm:presLayoutVars>
          <dgm:animLvl val="lvl"/>
          <dgm:resizeHandles val="exact"/>
        </dgm:presLayoutVars>
      </dgm:prSet>
      <dgm:spPr/>
    </dgm:pt>
    <dgm:pt modelId="{3189578D-323F-4A93-A0C5-F589B5EE5923}" type="pres">
      <dgm:prSet presAssocID="{B3786666-03A6-4503-897B-E28E07013744}" presName="parentText" presStyleLbl="node1" presStyleIdx="0" presStyleCnt="2">
        <dgm:presLayoutVars>
          <dgm:chMax val="0"/>
          <dgm:bulletEnabled val="1"/>
        </dgm:presLayoutVars>
      </dgm:prSet>
      <dgm:spPr/>
    </dgm:pt>
    <dgm:pt modelId="{CC3D2E57-A9D6-43BC-BA4E-401B9DF8CE07}" type="pres">
      <dgm:prSet presAssocID="{D1FD105C-664D-4242-912C-35D2C34ECBF4}" presName="spacer" presStyleCnt="0"/>
      <dgm:spPr/>
    </dgm:pt>
    <dgm:pt modelId="{5A9B92D6-A383-405A-A087-B76C7A03E6AF}" type="pres">
      <dgm:prSet presAssocID="{241E3BE7-1398-40DA-BAAB-3A917FCE14D1}" presName="parentText" presStyleLbl="node1" presStyleIdx="1" presStyleCnt="2">
        <dgm:presLayoutVars>
          <dgm:chMax val="0"/>
          <dgm:bulletEnabled val="1"/>
        </dgm:presLayoutVars>
      </dgm:prSet>
      <dgm:spPr/>
    </dgm:pt>
  </dgm:ptLst>
  <dgm:cxnLst>
    <dgm:cxn modelId="{B4738D17-2551-4B44-985F-D659A317B31C}" type="presOf" srcId="{B3786666-03A6-4503-897B-E28E07013744}" destId="{3189578D-323F-4A93-A0C5-F589B5EE5923}" srcOrd="0" destOrd="0" presId="urn:microsoft.com/office/officeart/2005/8/layout/vList2"/>
    <dgm:cxn modelId="{9173D243-D976-4582-B0D1-80D36F69F1F1}" type="presOf" srcId="{241E3BE7-1398-40DA-BAAB-3A917FCE14D1}" destId="{5A9B92D6-A383-405A-A087-B76C7A03E6AF}" srcOrd="0" destOrd="0" presId="urn:microsoft.com/office/officeart/2005/8/layout/vList2"/>
    <dgm:cxn modelId="{2CAEC16F-2CA5-4757-A03A-405AAB52FFFC}" type="presOf" srcId="{1775B267-D723-47D6-9AE0-848723C6C03E}" destId="{ED2F998F-FE28-4E76-AED5-A86F2079CE27}" srcOrd="0" destOrd="0" presId="urn:microsoft.com/office/officeart/2005/8/layout/vList2"/>
    <dgm:cxn modelId="{4CFC5877-7352-44C2-BBBC-33CDC66C464E}" srcId="{1775B267-D723-47D6-9AE0-848723C6C03E}" destId="{B3786666-03A6-4503-897B-E28E07013744}" srcOrd="0" destOrd="0" parTransId="{88E4056B-44DE-41B0-98B3-E439852343D2}" sibTransId="{D1FD105C-664D-4242-912C-35D2C34ECBF4}"/>
    <dgm:cxn modelId="{F2E1EEFA-83D5-4D95-8A0E-C592D12D0081}" srcId="{1775B267-D723-47D6-9AE0-848723C6C03E}" destId="{241E3BE7-1398-40DA-BAAB-3A917FCE14D1}" srcOrd="1" destOrd="0" parTransId="{E86284C9-1519-4D66-9A75-253CDC919BF3}" sibTransId="{9DE24EBF-E416-4F74-A60F-8D4BD579406B}"/>
    <dgm:cxn modelId="{361629F2-A115-4A5E-8178-23A906D9BF13}" type="presParOf" srcId="{ED2F998F-FE28-4E76-AED5-A86F2079CE27}" destId="{3189578D-323F-4A93-A0C5-F589B5EE5923}" srcOrd="0" destOrd="0" presId="urn:microsoft.com/office/officeart/2005/8/layout/vList2"/>
    <dgm:cxn modelId="{97138C9D-E8F8-4DB0-B646-D504888DB807}" type="presParOf" srcId="{ED2F998F-FE28-4E76-AED5-A86F2079CE27}" destId="{CC3D2E57-A9D6-43BC-BA4E-401B9DF8CE07}" srcOrd="1" destOrd="0" presId="urn:microsoft.com/office/officeart/2005/8/layout/vList2"/>
    <dgm:cxn modelId="{166345E1-534D-4143-9D33-828AA4515078}" type="presParOf" srcId="{ED2F998F-FE28-4E76-AED5-A86F2079CE27}" destId="{5A9B92D6-A383-405A-A087-B76C7A03E6A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C1595-578B-4016-8873-6051A5A8BBA0}">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A893D-1229-4F18-9B70-4E352486D7CA}">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7DB4C-FAC3-4550-8178-8D03E8FE460F}">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 build websites and apps that make life easier and faster</a:t>
          </a:r>
        </a:p>
      </dsp:txBody>
      <dsp:txXfrm>
        <a:off x="1172126" y="908559"/>
        <a:ext cx="2114937" cy="897246"/>
      </dsp:txXfrm>
    </dsp:sp>
    <dsp:sp modelId="{53DAF452-AF47-4A1A-AC0D-AE73E88B0D9C}">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E0DA12-D8E4-4479-8A49-CDF5BB2F3952}">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09321F-ACF5-49EF-8567-FA7C04FDE322}">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access information and services anytime, anywhere</a:t>
          </a:r>
        </a:p>
      </dsp:txBody>
      <dsp:txXfrm>
        <a:off x="4745088" y="908559"/>
        <a:ext cx="2114937" cy="897246"/>
      </dsp:txXfrm>
    </dsp:sp>
    <dsp:sp modelId="{6C50CD99-CA73-48D6-8832-5126C3FD2996}">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8970A-34C6-44A1-9747-92E8CBFAF05E}">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6E67E3-11CF-45BC-ABF4-09806CF90F71}">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help businesses reach customers online</a:t>
          </a:r>
        </a:p>
      </dsp:txBody>
      <dsp:txXfrm>
        <a:off x="8318049" y="908559"/>
        <a:ext cx="2114937" cy="897246"/>
      </dsp:txXfrm>
    </dsp:sp>
    <dsp:sp modelId="{53983011-E1A8-403B-A2F6-FD7FEA25FBE8}">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F8E28-C82C-4FA5-B14D-9E7A7E264A78}">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8C29F2-7965-481B-ADED-5352AABECEF6}">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communicate and work remotely</a:t>
          </a:r>
        </a:p>
      </dsp:txBody>
      <dsp:txXfrm>
        <a:off x="1172126" y="2545532"/>
        <a:ext cx="2114937" cy="897246"/>
      </dsp:txXfrm>
    </dsp:sp>
    <dsp:sp modelId="{BC5479D6-EEE1-4BDA-9A15-B5F3D159B597}">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C0230-5740-4906-958B-7FA26FD5F8F4}">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9B2A9-3DBB-4032-93EB-FA8F1089D235}">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create tools for education, shopping, banking, and more</a:t>
          </a:r>
        </a:p>
      </dsp:txBody>
      <dsp:txXfrm>
        <a:off x="4745088" y="2545532"/>
        <a:ext cx="2114937" cy="897246"/>
      </dsp:txXfrm>
    </dsp:sp>
    <dsp:sp modelId="{F9BA1728-920E-4DE7-AC43-91C1C113135B}">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59F4C8-5B39-4B6B-9D7E-BF9FF069BBB2}">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FC2B6-4134-4F8F-AB6F-5DBC8D879BD3}">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To solve real-world problems with technology</a:t>
          </a:r>
        </a:p>
      </dsp:txBody>
      <dsp:txXfrm>
        <a:off x="8318049"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45D9B-4479-422C-8531-DE72A594488D}">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55EB2-E684-4725-82A5-DF646459B26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85C84-F48B-44E4-8119-5DF7E1D0DA7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dirty="0">
              <a:latin typeface="Times New Roman" panose="02020603050405020304" pitchFamily="18" charset="0"/>
              <a:cs typeface="Times New Roman" panose="02020603050405020304" pitchFamily="18" charset="0"/>
            </a:rPr>
            <a:t>Web Development can be classified into two ways:</a:t>
          </a:r>
          <a:endParaRPr lang="en-US" sz="2100" kern="1200" dirty="0">
            <a:latin typeface="Times New Roman" panose="02020603050405020304" pitchFamily="18" charset="0"/>
            <a:cs typeface="Times New Roman" panose="02020603050405020304" pitchFamily="18" charset="0"/>
          </a:endParaRPr>
        </a:p>
      </dsp:txBody>
      <dsp:txXfrm>
        <a:off x="1435590" y="531"/>
        <a:ext cx="9080009" cy="1242935"/>
      </dsp:txXfrm>
    </dsp:sp>
    <dsp:sp modelId="{18DCB38F-E180-429E-BC48-588F419A922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EB971-0A4F-4997-8608-635121E8825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FEC175-D913-411A-80E4-CBEB9B1EF338}">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latin typeface="Times New Roman" panose="02020603050405020304" pitchFamily="18" charset="0"/>
              <a:cs typeface="Times New Roman" panose="02020603050405020304" pitchFamily="18" charset="0"/>
            </a:rPr>
            <a:t>Frontend Development: </a:t>
          </a:r>
          <a:r>
            <a:rPr lang="en-US" sz="2100" kern="1200">
              <a:latin typeface="Times New Roman" panose="02020603050405020304" pitchFamily="18" charset="0"/>
              <a:cs typeface="Times New Roman" panose="02020603050405020304" pitchFamily="18" charset="0"/>
            </a:rPr>
            <a:t>The part of a website that the user interacts directly is termed as front end. It is also referred to as the ‘client side’ of the application.</a:t>
          </a:r>
        </a:p>
      </dsp:txBody>
      <dsp:txXfrm>
        <a:off x="1435590" y="1554201"/>
        <a:ext cx="9080009" cy="1242935"/>
      </dsp:txXfrm>
    </dsp:sp>
    <dsp:sp modelId="{EAB8DCE2-7E82-4DFC-B741-DAE0BCA8563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C42B9E-6A9F-4906-8273-DEB439E8F9A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D525A8-0D03-469F-9A5A-13F5234A123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b="1" kern="1200">
              <a:latin typeface="Times New Roman" panose="02020603050405020304" pitchFamily="18" charset="0"/>
              <a:cs typeface="Times New Roman" panose="02020603050405020304" pitchFamily="18" charset="0"/>
            </a:rPr>
            <a:t>Backend Development: </a:t>
          </a:r>
          <a:r>
            <a:rPr lang="en-US" sz="2100" kern="1200">
              <a:latin typeface="Times New Roman" panose="02020603050405020304" pitchFamily="18" charset="0"/>
              <a:cs typeface="Times New Roman" panose="02020603050405020304" pitchFamily="18" charset="0"/>
            </a:rPr>
            <a:t>Backend is the server side of a website. It is the part of the website that users cannot see and interact. It is the portion of software that does not come in direct contact with the users. It is used to store and arrange data.</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9578D-323F-4A93-A0C5-F589B5EE5923}">
      <dsp:nvSpPr>
        <dsp:cNvPr id="0" name=""/>
        <dsp:cNvSpPr/>
      </dsp:nvSpPr>
      <dsp:spPr>
        <a:xfrm>
          <a:off x="0" y="408969"/>
          <a:ext cx="10515600" cy="16731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100000"/>
            </a:lnSpc>
            <a:spcBef>
              <a:spcPct val="0"/>
            </a:spcBef>
            <a:spcAft>
              <a:spcPct val="35000"/>
            </a:spcAft>
            <a:buNone/>
          </a:pPr>
          <a:r>
            <a:rPr lang="en-US" sz="6500" b="1" u="sng" kern="1200" dirty="0"/>
            <a:t>Our University Website:</a:t>
          </a:r>
        </a:p>
      </dsp:txBody>
      <dsp:txXfrm>
        <a:off x="81674" y="490643"/>
        <a:ext cx="10352252" cy="1509752"/>
      </dsp:txXfrm>
    </dsp:sp>
    <dsp:sp modelId="{5A9B92D6-A383-405A-A087-B76C7A03E6AF}">
      <dsp:nvSpPr>
        <dsp:cNvPr id="0" name=""/>
        <dsp:cNvSpPr/>
      </dsp:nvSpPr>
      <dsp:spPr>
        <a:xfrm>
          <a:off x="0" y="2269269"/>
          <a:ext cx="10515600" cy="16731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100000"/>
            </a:lnSpc>
            <a:spcBef>
              <a:spcPct val="0"/>
            </a:spcBef>
            <a:spcAft>
              <a:spcPct val="35000"/>
            </a:spcAft>
            <a:buNone/>
          </a:pPr>
          <a:r>
            <a:rPr lang="en-US" sz="6500" kern="1200" dirty="0">
              <a:solidFill>
                <a:schemeClr val="bg1"/>
              </a:solidFill>
              <a:hlinkClick xmlns:r="http://schemas.openxmlformats.org/officeDocument/2006/relationships" r:id="rId1">
                <a:extLst>
                  <a:ext uri="{A12FA001-AC4F-418D-AE19-62706E023703}">
                    <ahyp:hlinkClr xmlns:ahyp="http://schemas.microsoft.com/office/drawing/2018/hyperlinkcolor" val="tx"/>
                  </a:ext>
                </a:extLst>
              </a:hlinkClick>
            </a:rPr>
            <a:t>https://kiu.ac.bd/</a:t>
          </a:r>
          <a:endParaRPr lang="en-US" sz="6500" kern="1200" dirty="0">
            <a:solidFill>
              <a:schemeClr val="bg1"/>
            </a:solidFill>
          </a:endParaRPr>
        </a:p>
      </dsp:txBody>
      <dsp:txXfrm>
        <a:off x="81674" y="2350943"/>
        <a:ext cx="10352252" cy="150975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71C1-F28A-DF27-6E01-E5E9E7315E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055726-51CA-2049-9C8A-BBBB18638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40AD07-3230-A2B1-9798-0371A74CAD1B}"/>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5" name="Footer Placeholder 4">
            <a:extLst>
              <a:ext uri="{FF2B5EF4-FFF2-40B4-BE49-F238E27FC236}">
                <a16:creationId xmlns:a16="http://schemas.microsoft.com/office/drawing/2014/main" id="{A0189032-E31A-8B03-E70A-3385047DD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CF683-094C-F1EC-22F6-C2A13614F350}"/>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88829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ABEA-E498-9FEB-37E4-5B0DDA9EBC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1DACC6-E427-090F-266B-6910686E8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D6E0A-DAE7-8749-6623-9397D3DCC07E}"/>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5" name="Footer Placeholder 4">
            <a:extLst>
              <a:ext uri="{FF2B5EF4-FFF2-40B4-BE49-F238E27FC236}">
                <a16:creationId xmlns:a16="http://schemas.microsoft.com/office/drawing/2014/main" id="{375E95CC-E0BC-3333-01C1-421A5425C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63B39-05D7-CF97-879F-2C44DC17CBAB}"/>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00556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0419A1-9739-1A95-D5A6-6711ED8DF3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E57029-0D19-B720-EBB5-539D30E7D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4154D-4BF1-65BB-E80B-B743F3D575EA}"/>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5" name="Footer Placeholder 4">
            <a:extLst>
              <a:ext uri="{FF2B5EF4-FFF2-40B4-BE49-F238E27FC236}">
                <a16:creationId xmlns:a16="http://schemas.microsoft.com/office/drawing/2014/main" id="{DEF20A45-E155-EADA-E04B-51D441990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57CB4-58A3-B587-4AC5-49C66FAC234D}"/>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21623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1E2A-EE0E-DE3A-9B07-A57DA02765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F76C7-49ED-30BB-8CC4-B033CE0B25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AE636-8EBA-C5D2-127F-4BC40BA50748}"/>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5" name="Footer Placeholder 4">
            <a:extLst>
              <a:ext uri="{FF2B5EF4-FFF2-40B4-BE49-F238E27FC236}">
                <a16:creationId xmlns:a16="http://schemas.microsoft.com/office/drawing/2014/main" id="{D2B7F1CB-B040-9A7D-CC05-7056152E1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711B0-8F3C-EFAA-BC05-DEF4AFCBB07E}"/>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3673922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609A-3F7F-4C38-FEA3-EC8164E52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2129B5-EDD9-1AF2-918D-DDEF0BED6A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9502F-7CD5-B4AA-F5FF-A3A46D973F46}"/>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5" name="Footer Placeholder 4">
            <a:extLst>
              <a:ext uri="{FF2B5EF4-FFF2-40B4-BE49-F238E27FC236}">
                <a16:creationId xmlns:a16="http://schemas.microsoft.com/office/drawing/2014/main" id="{DAE4B7AC-4804-9658-8BD5-40DA7F11B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4EE0C8-8BC0-E223-1E02-6BD162868717}"/>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4128217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E09D-B14E-EC1A-0505-99813A6A9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9B3D7-7C41-DB25-7B57-1113E5BA80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2A0CC-A103-2A48-3947-6E776324EA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599710-F4AE-6113-65A0-7B97252850AA}"/>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6" name="Footer Placeholder 5">
            <a:extLst>
              <a:ext uri="{FF2B5EF4-FFF2-40B4-BE49-F238E27FC236}">
                <a16:creationId xmlns:a16="http://schemas.microsoft.com/office/drawing/2014/main" id="{C6FD6FCF-DBEA-C8F4-5CE8-E83AE5005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AD677-9EDC-330E-9B4C-0DEA6C1C1CBC}"/>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90951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3B2DD-9972-67C6-C754-979F4B7FC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9B5820-9363-CCE8-2C24-44966D6B87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FE0CD0-C930-85E7-5513-4D025ABFFA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DB694-A72A-D9D2-CA54-2DC71EF1E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D417B-AD6A-BDAF-9236-5269DB2B0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0FB429-AA59-719A-00CD-66797B48C661}"/>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8" name="Footer Placeholder 7">
            <a:extLst>
              <a:ext uri="{FF2B5EF4-FFF2-40B4-BE49-F238E27FC236}">
                <a16:creationId xmlns:a16="http://schemas.microsoft.com/office/drawing/2014/main" id="{CA3EDD45-5761-4635-3182-2EF07DDC67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043679-CCFC-224F-6D86-880D31380C26}"/>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2833074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302E-495D-3FFD-01FF-2A7E4EC48F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AE22E0-DE0B-BE14-A541-9A6287CA3238}"/>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4" name="Footer Placeholder 3">
            <a:extLst>
              <a:ext uri="{FF2B5EF4-FFF2-40B4-BE49-F238E27FC236}">
                <a16:creationId xmlns:a16="http://schemas.microsoft.com/office/drawing/2014/main" id="{D1BB0FE7-BC91-9244-6695-94C3B3C9AA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CD438-1A9B-894E-E3A0-8B310C4FAD6C}"/>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987473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797261-E20F-9912-48BF-7507C31AD90F}"/>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3" name="Footer Placeholder 2">
            <a:extLst>
              <a:ext uri="{FF2B5EF4-FFF2-40B4-BE49-F238E27FC236}">
                <a16:creationId xmlns:a16="http://schemas.microsoft.com/office/drawing/2014/main" id="{36F3B726-EB81-EDFE-3038-5DFF1A54D8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4BA2EF-3BB7-3C6C-B012-894643C326F3}"/>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78107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6913-F946-7218-FC9F-86EEA1CA1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42083-C51B-0CE8-799A-CC192F1A5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3B38C1-389C-6679-7A00-67B641A7C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C26ED-5114-D7F9-7287-81017C76CA4F}"/>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6" name="Footer Placeholder 5">
            <a:extLst>
              <a:ext uri="{FF2B5EF4-FFF2-40B4-BE49-F238E27FC236}">
                <a16:creationId xmlns:a16="http://schemas.microsoft.com/office/drawing/2014/main" id="{C7405ED5-7CA5-4D5F-BA69-F3C77926A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2AFA0-9C19-B031-36FC-F4025E2B1C3E}"/>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160440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4A3E-5D75-D216-4A4E-9A29AB569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969B5E-6D04-CD0E-0BA5-16E07B06D6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8EF573-178D-CB98-4D55-1BBAEB7A1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4898F6-9B63-D6C5-B609-286B302C2A2D}"/>
              </a:ext>
            </a:extLst>
          </p:cNvPr>
          <p:cNvSpPr>
            <a:spLocks noGrp="1"/>
          </p:cNvSpPr>
          <p:nvPr>
            <p:ph type="dt" sz="half" idx="10"/>
          </p:nvPr>
        </p:nvSpPr>
        <p:spPr/>
        <p:txBody>
          <a:bodyPr/>
          <a:lstStyle/>
          <a:p>
            <a:fld id="{053CC2CE-D3B4-46D9-9110-0924D035A318}" type="datetimeFigureOut">
              <a:rPr lang="en-US" smtClean="0"/>
              <a:t>16-Oct-25</a:t>
            </a:fld>
            <a:endParaRPr lang="en-US"/>
          </a:p>
        </p:txBody>
      </p:sp>
      <p:sp>
        <p:nvSpPr>
          <p:cNvPr id="6" name="Footer Placeholder 5">
            <a:extLst>
              <a:ext uri="{FF2B5EF4-FFF2-40B4-BE49-F238E27FC236}">
                <a16:creationId xmlns:a16="http://schemas.microsoft.com/office/drawing/2014/main" id="{31673344-3232-B407-74F3-3C9A71AE35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C1761-EB63-C4C7-C46E-6EB7559EE0B5}"/>
              </a:ext>
            </a:extLst>
          </p:cNvPr>
          <p:cNvSpPr>
            <a:spLocks noGrp="1"/>
          </p:cNvSpPr>
          <p:nvPr>
            <p:ph type="sldNum" sz="quarter" idx="12"/>
          </p:nvPr>
        </p:nvSpPr>
        <p:spPr/>
        <p:txBody>
          <a:bodyPr/>
          <a:lstStyle/>
          <a:p>
            <a:fld id="{924FA235-D871-4172-93F9-E43AB1A4F765}" type="slidenum">
              <a:rPr lang="en-US" smtClean="0"/>
              <a:t>‹#›</a:t>
            </a:fld>
            <a:endParaRPr lang="en-US"/>
          </a:p>
        </p:txBody>
      </p:sp>
    </p:spTree>
    <p:extLst>
      <p:ext uri="{BB962C8B-B14F-4D97-AF65-F5344CB8AC3E}">
        <p14:creationId xmlns:p14="http://schemas.microsoft.com/office/powerpoint/2010/main" val="2563903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FC2B9C-C079-0536-29EA-DC965AFE79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04820D-18FD-96A4-28AB-35200A0F9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30191-0BCD-0E1B-DF96-E4355D6DF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3CC2CE-D3B4-46D9-9110-0924D035A318}" type="datetimeFigureOut">
              <a:rPr lang="en-US" smtClean="0"/>
              <a:t>16-Oct-25</a:t>
            </a:fld>
            <a:endParaRPr lang="en-US"/>
          </a:p>
        </p:txBody>
      </p:sp>
      <p:sp>
        <p:nvSpPr>
          <p:cNvPr id="5" name="Footer Placeholder 4">
            <a:extLst>
              <a:ext uri="{FF2B5EF4-FFF2-40B4-BE49-F238E27FC236}">
                <a16:creationId xmlns:a16="http://schemas.microsoft.com/office/drawing/2014/main" id="{E7CB2423-6ECB-F12A-79CE-5E9EEA7B16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25DF37-A202-EB89-7F51-3DD0D4325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4FA235-D871-4172-93F9-E43AB1A4F765}" type="slidenum">
              <a:rPr lang="en-US" smtClean="0"/>
              <a:t>‹#›</a:t>
            </a:fld>
            <a:endParaRPr lang="en-US"/>
          </a:p>
        </p:txBody>
      </p:sp>
    </p:spTree>
    <p:extLst>
      <p:ext uri="{BB962C8B-B14F-4D97-AF65-F5344CB8AC3E}">
        <p14:creationId xmlns:p14="http://schemas.microsoft.com/office/powerpoint/2010/main" val="428290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599FD-B36D-4279-A857-6E5F5FE64F69}"/>
              </a:ext>
            </a:extLst>
          </p:cNvPr>
          <p:cNvSpPr>
            <a:spLocks noGrp="1"/>
          </p:cNvSpPr>
          <p:nvPr>
            <p:ph type="ctrTitle"/>
          </p:nvPr>
        </p:nvSpPr>
        <p:spPr>
          <a:xfrm>
            <a:off x="838200" y="620742"/>
            <a:ext cx="10515600" cy="13255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Web Development</a:t>
            </a:r>
          </a:p>
        </p:txBody>
      </p:sp>
      <p:cxnSp>
        <p:nvCxnSpPr>
          <p:cNvPr id="70" name="Straight Connector 69">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BFB219A-6A03-AA0F-2FB2-26394454F97E}"/>
              </a:ext>
            </a:extLst>
          </p:cNvPr>
          <p:cNvSpPr>
            <a:spLocks noGrp="1"/>
          </p:cNvSpPr>
          <p:nvPr>
            <p:ph type="subTitle" idx="1"/>
          </p:nvPr>
        </p:nvSpPr>
        <p:spPr>
          <a:xfrm>
            <a:off x="838200" y="2266345"/>
            <a:ext cx="5097780" cy="3910617"/>
          </a:xfrm>
        </p:spPr>
        <p:txBody>
          <a:bodyPr vert="horz" lIns="91440" tIns="45720" rIns="91440" bIns="45720" rtlCol="0">
            <a:normAutofit/>
          </a:bodyPr>
          <a:lstStyle/>
          <a:p>
            <a:pPr indent="-228600" algn="l">
              <a:buFont typeface="Arial" panose="020B0604020202020204" pitchFamily="34" charset="0"/>
              <a:buChar char="•"/>
            </a:pPr>
            <a:r>
              <a:rPr lang="en-US" i="1" u="sng" dirty="0">
                <a:solidFill>
                  <a:srgbClr val="FFFFFF"/>
                </a:solidFill>
              </a:rPr>
              <a:t>Launched by </a:t>
            </a:r>
            <a:r>
              <a:rPr lang="en-US" i="1" u="sng" dirty="0" err="1">
                <a:solidFill>
                  <a:srgbClr val="FFFFFF"/>
                </a:solidFill>
              </a:rPr>
              <a:t>KiUCPC</a:t>
            </a:r>
            <a:endParaRPr lang="en-US" i="1" u="sng" dirty="0">
              <a:solidFill>
                <a:srgbClr val="FFFFFF"/>
              </a:solidFill>
            </a:endParaRPr>
          </a:p>
          <a:p>
            <a:pPr algn="l"/>
            <a:r>
              <a:rPr lang="en-US" i="1" dirty="0">
                <a:solidFill>
                  <a:srgbClr val="FFFFFF"/>
                </a:solidFill>
              </a:rPr>
              <a:t>Prepared By: Mahadi Hassan</a:t>
            </a:r>
          </a:p>
        </p:txBody>
      </p:sp>
      <p:grpSp>
        <p:nvGrpSpPr>
          <p:cNvPr id="4" name="Group 3">
            <a:extLst>
              <a:ext uri="{FF2B5EF4-FFF2-40B4-BE49-F238E27FC236}">
                <a16:creationId xmlns:a16="http://schemas.microsoft.com/office/drawing/2014/main" id="{A496FCED-548E-96C3-EB7A-D9B5E218CC62}"/>
              </a:ext>
            </a:extLst>
          </p:cNvPr>
          <p:cNvGrpSpPr/>
          <p:nvPr/>
        </p:nvGrpSpPr>
        <p:grpSpPr>
          <a:xfrm>
            <a:off x="5283200" y="2276505"/>
            <a:ext cx="6070600" cy="3901158"/>
            <a:chOff x="6256020" y="2275803"/>
            <a:chExt cx="5097780" cy="3891700"/>
          </a:xfrm>
        </p:grpSpPr>
        <p:sp>
          <p:nvSpPr>
            <p:cNvPr id="6" name="Freeform: Shape 5">
              <a:extLst>
                <a:ext uri="{FF2B5EF4-FFF2-40B4-BE49-F238E27FC236}">
                  <a16:creationId xmlns:a16="http://schemas.microsoft.com/office/drawing/2014/main" id="{F22482FD-A8B2-D9AE-DF34-15E47782D7C4}"/>
                </a:ext>
              </a:extLst>
            </p:cNvPr>
            <p:cNvSpPr/>
            <p:nvPr/>
          </p:nvSpPr>
          <p:spPr>
            <a:xfrm>
              <a:off x="6256020" y="2275803"/>
              <a:ext cx="5097780" cy="1237713"/>
            </a:xfrm>
            <a:custGeom>
              <a:avLst/>
              <a:gdLst>
                <a:gd name="connsiteX0" fmla="*/ 0 w 5097780"/>
                <a:gd name="connsiteY0" fmla="*/ 206290 h 1237713"/>
                <a:gd name="connsiteX1" fmla="*/ 206290 w 5097780"/>
                <a:gd name="connsiteY1" fmla="*/ 0 h 1237713"/>
                <a:gd name="connsiteX2" fmla="*/ 4891490 w 5097780"/>
                <a:gd name="connsiteY2" fmla="*/ 0 h 1237713"/>
                <a:gd name="connsiteX3" fmla="*/ 5097780 w 5097780"/>
                <a:gd name="connsiteY3" fmla="*/ 206290 h 1237713"/>
                <a:gd name="connsiteX4" fmla="*/ 5097780 w 5097780"/>
                <a:gd name="connsiteY4" fmla="*/ 1031423 h 1237713"/>
                <a:gd name="connsiteX5" fmla="*/ 4891490 w 5097780"/>
                <a:gd name="connsiteY5" fmla="*/ 1237713 h 1237713"/>
                <a:gd name="connsiteX6" fmla="*/ 206290 w 5097780"/>
                <a:gd name="connsiteY6" fmla="*/ 1237713 h 1237713"/>
                <a:gd name="connsiteX7" fmla="*/ 0 w 5097780"/>
                <a:gd name="connsiteY7" fmla="*/ 1031423 h 1237713"/>
                <a:gd name="connsiteX8" fmla="*/ 0 w 5097780"/>
                <a:gd name="connsiteY8" fmla="*/ 206290 h 123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7780" h="1237713">
                  <a:moveTo>
                    <a:pt x="0" y="206290"/>
                  </a:moveTo>
                  <a:cubicBezTo>
                    <a:pt x="0" y="92359"/>
                    <a:pt x="92359" y="0"/>
                    <a:pt x="206290" y="0"/>
                  </a:cubicBezTo>
                  <a:lnTo>
                    <a:pt x="4891490" y="0"/>
                  </a:lnTo>
                  <a:cubicBezTo>
                    <a:pt x="5005421" y="0"/>
                    <a:pt x="5097780" y="92359"/>
                    <a:pt x="5097780" y="206290"/>
                  </a:cubicBezTo>
                  <a:lnTo>
                    <a:pt x="5097780" y="1031423"/>
                  </a:lnTo>
                  <a:cubicBezTo>
                    <a:pt x="5097780" y="1145354"/>
                    <a:pt x="5005421" y="1237713"/>
                    <a:pt x="4891490" y="1237713"/>
                  </a:cubicBezTo>
                  <a:lnTo>
                    <a:pt x="206290" y="1237713"/>
                  </a:lnTo>
                  <a:cubicBezTo>
                    <a:pt x="92359" y="1237713"/>
                    <a:pt x="0" y="1145354"/>
                    <a:pt x="0" y="1031423"/>
                  </a:cubicBezTo>
                  <a:lnTo>
                    <a:pt x="0" y="2062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30" tIns="178530" rIns="178530" bIns="178530" numCol="1" spcCol="1270" anchor="ctr" anchorCtr="0">
              <a:noAutofit/>
            </a:bodyPr>
            <a:lstStyle/>
            <a:p>
              <a:pPr marL="0" lvl="0" indent="0" algn="l" defTabSz="1377950">
                <a:lnSpc>
                  <a:spcPct val="90000"/>
                </a:lnSpc>
                <a:spcBef>
                  <a:spcPct val="0"/>
                </a:spcBef>
                <a:spcAft>
                  <a:spcPct val="35000"/>
                </a:spcAft>
                <a:buNone/>
              </a:pPr>
              <a:r>
                <a:rPr lang="en-US" sz="3100" kern="1200" dirty="0"/>
                <a:t>Instructor:</a:t>
              </a:r>
            </a:p>
          </p:txBody>
        </p:sp>
        <p:sp>
          <p:nvSpPr>
            <p:cNvPr id="7" name="Freeform: Shape 6">
              <a:extLst>
                <a:ext uri="{FF2B5EF4-FFF2-40B4-BE49-F238E27FC236}">
                  <a16:creationId xmlns:a16="http://schemas.microsoft.com/office/drawing/2014/main" id="{398EEF4D-A1EF-1E25-691A-2F161C648132}"/>
                </a:ext>
              </a:extLst>
            </p:cNvPr>
            <p:cNvSpPr/>
            <p:nvPr/>
          </p:nvSpPr>
          <p:spPr>
            <a:xfrm>
              <a:off x="6256020" y="3602797"/>
              <a:ext cx="5097780" cy="1237713"/>
            </a:xfrm>
            <a:custGeom>
              <a:avLst/>
              <a:gdLst>
                <a:gd name="connsiteX0" fmla="*/ 0 w 5097780"/>
                <a:gd name="connsiteY0" fmla="*/ 206290 h 1237713"/>
                <a:gd name="connsiteX1" fmla="*/ 206290 w 5097780"/>
                <a:gd name="connsiteY1" fmla="*/ 0 h 1237713"/>
                <a:gd name="connsiteX2" fmla="*/ 4891490 w 5097780"/>
                <a:gd name="connsiteY2" fmla="*/ 0 h 1237713"/>
                <a:gd name="connsiteX3" fmla="*/ 5097780 w 5097780"/>
                <a:gd name="connsiteY3" fmla="*/ 206290 h 1237713"/>
                <a:gd name="connsiteX4" fmla="*/ 5097780 w 5097780"/>
                <a:gd name="connsiteY4" fmla="*/ 1031423 h 1237713"/>
                <a:gd name="connsiteX5" fmla="*/ 4891490 w 5097780"/>
                <a:gd name="connsiteY5" fmla="*/ 1237713 h 1237713"/>
                <a:gd name="connsiteX6" fmla="*/ 206290 w 5097780"/>
                <a:gd name="connsiteY6" fmla="*/ 1237713 h 1237713"/>
                <a:gd name="connsiteX7" fmla="*/ 0 w 5097780"/>
                <a:gd name="connsiteY7" fmla="*/ 1031423 h 1237713"/>
                <a:gd name="connsiteX8" fmla="*/ 0 w 5097780"/>
                <a:gd name="connsiteY8" fmla="*/ 206290 h 123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7780" h="1237713">
                  <a:moveTo>
                    <a:pt x="0" y="206290"/>
                  </a:moveTo>
                  <a:cubicBezTo>
                    <a:pt x="0" y="92359"/>
                    <a:pt x="92359" y="0"/>
                    <a:pt x="206290" y="0"/>
                  </a:cubicBezTo>
                  <a:lnTo>
                    <a:pt x="4891490" y="0"/>
                  </a:lnTo>
                  <a:cubicBezTo>
                    <a:pt x="5005421" y="0"/>
                    <a:pt x="5097780" y="92359"/>
                    <a:pt x="5097780" y="206290"/>
                  </a:cubicBezTo>
                  <a:lnTo>
                    <a:pt x="5097780" y="1031423"/>
                  </a:lnTo>
                  <a:cubicBezTo>
                    <a:pt x="5097780" y="1145354"/>
                    <a:pt x="5005421" y="1237713"/>
                    <a:pt x="4891490" y="1237713"/>
                  </a:cubicBezTo>
                  <a:lnTo>
                    <a:pt x="206290" y="1237713"/>
                  </a:lnTo>
                  <a:cubicBezTo>
                    <a:pt x="92359" y="1237713"/>
                    <a:pt x="0" y="1145354"/>
                    <a:pt x="0" y="1031423"/>
                  </a:cubicBezTo>
                  <a:lnTo>
                    <a:pt x="0" y="2062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30" tIns="178530" rIns="178530" bIns="178530" numCol="1" spcCol="1270" anchor="ctr" anchorCtr="0">
              <a:noAutofit/>
            </a:bodyPr>
            <a:lstStyle/>
            <a:p>
              <a:pPr marL="0" lvl="0" indent="0" algn="l" defTabSz="1377950">
                <a:lnSpc>
                  <a:spcPct val="90000"/>
                </a:lnSpc>
                <a:spcBef>
                  <a:spcPct val="0"/>
                </a:spcBef>
                <a:spcAft>
                  <a:spcPct val="35000"/>
                </a:spcAft>
                <a:buNone/>
              </a:pPr>
              <a:r>
                <a:rPr lang="en-US" sz="3100" kern="1200" dirty="0"/>
                <a:t>Mahadi Hassan – CSE 1</a:t>
              </a:r>
              <a:r>
                <a:rPr lang="en-US" sz="3100" kern="1200" baseline="30000" dirty="0"/>
                <a:t>st</a:t>
              </a:r>
              <a:r>
                <a:rPr lang="en-US" sz="3100" kern="1200" dirty="0"/>
                <a:t> Batch</a:t>
              </a:r>
            </a:p>
          </p:txBody>
        </p:sp>
        <p:sp>
          <p:nvSpPr>
            <p:cNvPr id="8" name="Freeform: Shape 7">
              <a:extLst>
                <a:ext uri="{FF2B5EF4-FFF2-40B4-BE49-F238E27FC236}">
                  <a16:creationId xmlns:a16="http://schemas.microsoft.com/office/drawing/2014/main" id="{13CF204C-5B9E-052D-77F3-18DBF3850C8A}"/>
                </a:ext>
              </a:extLst>
            </p:cNvPr>
            <p:cNvSpPr/>
            <p:nvPr/>
          </p:nvSpPr>
          <p:spPr>
            <a:xfrm>
              <a:off x="6256020" y="4929790"/>
              <a:ext cx="5097780" cy="1237713"/>
            </a:xfrm>
            <a:custGeom>
              <a:avLst/>
              <a:gdLst>
                <a:gd name="connsiteX0" fmla="*/ 0 w 5097780"/>
                <a:gd name="connsiteY0" fmla="*/ 206290 h 1237713"/>
                <a:gd name="connsiteX1" fmla="*/ 206290 w 5097780"/>
                <a:gd name="connsiteY1" fmla="*/ 0 h 1237713"/>
                <a:gd name="connsiteX2" fmla="*/ 4891490 w 5097780"/>
                <a:gd name="connsiteY2" fmla="*/ 0 h 1237713"/>
                <a:gd name="connsiteX3" fmla="*/ 5097780 w 5097780"/>
                <a:gd name="connsiteY3" fmla="*/ 206290 h 1237713"/>
                <a:gd name="connsiteX4" fmla="*/ 5097780 w 5097780"/>
                <a:gd name="connsiteY4" fmla="*/ 1031423 h 1237713"/>
                <a:gd name="connsiteX5" fmla="*/ 4891490 w 5097780"/>
                <a:gd name="connsiteY5" fmla="*/ 1237713 h 1237713"/>
                <a:gd name="connsiteX6" fmla="*/ 206290 w 5097780"/>
                <a:gd name="connsiteY6" fmla="*/ 1237713 h 1237713"/>
                <a:gd name="connsiteX7" fmla="*/ 0 w 5097780"/>
                <a:gd name="connsiteY7" fmla="*/ 1031423 h 1237713"/>
                <a:gd name="connsiteX8" fmla="*/ 0 w 5097780"/>
                <a:gd name="connsiteY8" fmla="*/ 206290 h 123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97780" h="1237713">
                  <a:moveTo>
                    <a:pt x="0" y="206290"/>
                  </a:moveTo>
                  <a:cubicBezTo>
                    <a:pt x="0" y="92359"/>
                    <a:pt x="92359" y="0"/>
                    <a:pt x="206290" y="0"/>
                  </a:cubicBezTo>
                  <a:lnTo>
                    <a:pt x="4891490" y="0"/>
                  </a:lnTo>
                  <a:cubicBezTo>
                    <a:pt x="5005421" y="0"/>
                    <a:pt x="5097780" y="92359"/>
                    <a:pt x="5097780" y="206290"/>
                  </a:cubicBezTo>
                  <a:lnTo>
                    <a:pt x="5097780" y="1031423"/>
                  </a:lnTo>
                  <a:cubicBezTo>
                    <a:pt x="5097780" y="1145354"/>
                    <a:pt x="5005421" y="1237713"/>
                    <a:pt x="4891490" y="1237713"/>
                  </a:cubicBezTo>
                  <a:lnTo>
                    <a:pt x="206290" y="1237713"/>
                  </a:lnTo>
                  <a:cubicBezTo>
                    <a:pt x="92359" y="1237713"/>
                    <a:pt x="0" y="1145354"/>
                    <a:pt x="0" y="1031423"/>
                  </a:cubicBezTo>
                  <a:lnTo>
                    <a:pt x="0" y="20629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8530" tIns="178530" rIns="178530" bIns="178530" numCol="1" spcCol="1270" anchor="ctr" anchorCtr="0">
              <a:noAutofit/>
            </a:bodyPr>
            <a:lstStyle/>
            <a:p>
              <a:pPr marL="0" lvl="0" indent="0" algn="l" defTabSz="1377950">
                <a:lnSpc>
                  <a:spcPct val="90000"/>
                </a:lnSpc>
                <a:spcBef>
                  <a:spcPct val="0"/>
                </a:spcBef>
                <a:spcAft>
                  <a:spcPct val="35000"/>
                </a:spcAft>
                <a:buNone/>
              </a:pPr>
              <a:r>
                <a:rPr lang="en-US" sz="3100" kern="1200"/>
                <a:t>Kobir Hossen – CSE 2</a:t>
              </a:r>
              <a:r>
                <a:rPr lang="en-US" sz="3100" kern="1200" baseline="30000"/>
                <a:t>nd</a:t>
              </a:r>
              <a:r>
                <a:rPr lang="en-US" sz="3100" kern="1200"/>
                <a:t> Batch</a:t>
              </a:r>
            </a:p>
          </p:txBody>
        </p:sp>
      </p:grpSp>
    </p:spTree>
    <p:extLst>
      <p:ext uri="{BB962C8B-B14F-4D97-AF65-F5344CB8AC3E}">
        <p14:creationId xmlns:p14="http://schemas.microsoft.com/office/powerpoint/2010/main" val="29573959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9FE65-9390-6517-324E-A90C1CE90625}"/>
              </a:ext>
            </a:extLst>
          </p:cNvPr>
          <p:cNvSpPr>
            <a:spLocks noGrp="1"/>
          </p:cNvSpPr>
          <p:nvPr>
            <p:ph type="title"/>
          </p:nvPr>
        </p:nvSpPr>
        <p:spPr/>
        <p:txBody>
          <a:bodyPr/>
          <a:lstStyle/>
          <a:p>
            <a:r>
              <a:rPr lang="en-US" dirty="0"/>
              <a:t>Front End </a:t>
            </a:r>
          </a:p>
        </p:txBody>
      </p:sp>
      <p:cxnSp>
        <p:nvCxnSpPr>
          <p:cNvPr id="5" name="Straight Connector 4">
            <a:extLst>
              <a:ext uri="{FF2B5EF4-FFF2-40B4-BE49-F238E27FC236}">
                <a16:creationId xmlns:a16="http://schemas.microsoft.com/office/drawing/2014/main" id="{730BA264-6C18-21D5-1839-D82C9B3F2101}"/>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graphicFrame>
        <p:nvGraphicFramePr>
          <p:cNvPr id="9" name="Content Placeholder 6">
            <a:extLst>
              <a:ext uri="{FF2B5EF4-FFF2-40B4-BE49-F238E27FC236}">
                <a16:creationId xmlns:a16="http://schemas.microsoft.com/office/drawing/2014/main" id="{AC46A01E-0A8B-CE5A-034B-C53B50D5832E}"/>
              </a:ext>
            </a:extLst>
          </p:cNvPr>
          <p:cNvGraphicFramePr>
            <a:graphicFrameLocks noGrp="1"/>
          </p:cNvGraphicFramePr>
          <p:nvPr>
            <p:ph idx="1"/>
            <p:extLst>
              <p:ext uri="{D42A27DB-BD31-4B8C-83A1-F6EECF244321}">
                <p14:modId xmlns:p14="http://schemas.microsoft.com/office/powerpoint/2010/main" val="110460413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37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B1C97-A971-A2C2-BCFD-202C4D582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2D67D-0EDB-1CA0-C2B6-913249D17F54}"/>
              </a:ext>
            </a:extLst>
          </p:cNvPr>
          <p:cNvSpPr>
            <a:spLocks noGrp="1"/>
          </p:cNvSpPr>
          <p:nvPr>
            <p:ph type="title"/>
          </p:nvPr>
        </p:nvSpPr>
        <p:spPr>
          <a:xfrm>
            <a:off x="838200" y="85149"/>
            <a:ext cx="10515600" cy="1325563"/>
          </a:xfrm>
        </p:spPr>
        <p:txBody>
          <a:bodyPr/>
          <a:lstStyle/>
          <a:p>
            <a:r>
              <a:rPr lang="en-US" dirty="0"/>
              <a:t>Front End Technologies </a:t>
            </a:r>
          </a:p>
        </p:txBody>
      </p:sp>
      <p:pic>
        <p:nvPicPr>
          <p:cNvPr id="4" name="Content Placeholder 3" descr="f.jpeg">
            <a:extLst>
              <a:ext uri="{FF2B5EF4-FFF2-40B4-BE49-F238E27FC236}">
                <a16:creationId xmlns:a16="http://schemas.microsoft.com/office/drawing/2014/main" id="{8B474F87-2FED-E8C7-DB8B-C2FA34BA082F}"/>
              </a:ext>
            </a:extLst>
          </p:cNvPr>
          <p:cNvPicPr>
            <a:picLocks noGrp="1" noChangeAspect="1"/>
          </p:cNvPicPr>
          <p:nvPr>
            <p:ph idx="1"/>
          </p:nvPr>
        </p:nvPicPr>
        <p:blipFill>
          <a:blip r:embed="rId2"/>
          <a:stretch>
            <a:fillRect/>
          </a:stretch>
        </p:blipFill>
        <p:spPr>
          <a:xfrm>
            <a:off x="934064" y="1410712"/>
            <a:ext cx="10515600" cy="5257801"/>
          </a:xfrm>
          <a:prstGeom prst="rect">
            <a:avLst/>
          </a:prstGeom>
        </p:spPr>
      </p:pic>
      <p:cxnSp>
        <p:nvCxnSpPr>
          <p:cNvPr id="5" name="Straight Connector 4">
            <a:extLst>
              <a:ext uri="{FF2B5EF4-FFF2-40B4-BE49-F238E27FC236}">
                <a16:creationId xmlns:a16="http://schemas.microsoft.com/office/drawing/2014/main" id="{7C09321E-755F-5FBD-DE1B-9461B2C476F6}"/>
              </a:ext>
            </a:extLst>
          </p:cNvPr>
          <p:cNvCxnSpPr/>
          <p:nvPr/>
        </p:nvCxnSpPr>
        <p:spPr>
          <a:xfrm>
            <a:off x="838200" y="1351936"/>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81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DE5F-BE1A-B075-C57F-0B7A1FED5D31}"/>
              </a:ext>
            </a:extLst>
          </p:cNvPr>
          <p:cNvSpPr>
            <a:spLocks noGrp="1"/>
          </p:cNvSpPr>
          <p:nvPr>
            <p:ph type="title"/>
          </p:nvPr>
        </p:nvSpPr>
        <p:spPr>
          <a:xfrm>
            <a:off x="838200" y="11624"/>
            <a:ext cx="10515600" cy="1325563"/>
          </a:xfrm>
        </p:spPr>
        <p:txBody>
          <a:bodyPr/>
          <a:lstStyle/>
          <a:p>
            <a:r>
              <a:rPr lang="en-US" dirty="0"/>
              <a:t> Back End</a:t>
            </a:r>
          </a:p>
        </p:txBody>
      </p:sp>
      <p:cxnSp>
        <p:nvCxnSpPr>
          <p:cNvPr id="5" name="Straight Connector 4">
            <a:extLst>
              <a:ext uri="{FF2B5EF4-FFF2-40B4-BE49-F238E27FC236}">
                <a16:creationId xmlns:a16="http://schemas.microsoft.com/office/drawing/2014/main" id="{87420EF2-15C4-E385-F2F1-1F4F331B21CF}"/>
              </a:ext>
            </a:extLst>
          </p:cNvPr>
          <p:cNvCxnSpPr/>
          <p:nvPr/>
        </p:nvCxnSpPr>
        <p:spPr>
          <a:xfrm>
            <a:off x="838200" y="1337187"/>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pic>
        <p:nvPicPr>
          <p:cNvPr id="9" name="Content Placeholder 8" descr="A comparison of a computer system&#10;&#10;AI-generated content may be incorrect.">
            <a:extLst>
              <a:ext uri="{FF2B5EF4-FFF2-40B4-BE49-F238E27FC236}">
                <a16:creationId xmlns:a16="http://schemas.microsoft.com/office/drawing/2014/main" id="{026C9571-B319-3476-CFB7-B0386BDC10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8" y="1595170"/>
            <a:ext cx="8554064" cy="4800382"/>
          </a:xfrm>
        </p:spPr>
      </p:pic>
    </p:spTree>
    <p:extLst>
      <p:ext uri="{BB962C8B-B14F-4D97-AF65-F5344CB8AC3E}">
        <p14:creationId xmlns:p14="http://schemas.microsoft.com/office/powerpoint/2010/main" val="274137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0953D-81A4-B037-7430-741553511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71C374-4EBD-2DC5-B2E4-1BA080E88E88}"/>
              </a:ext>
            </a:extLst>
          </p:cNvPr>
          <p:cNvSpPr>
            <a:spLocks noGrp="1"/>
          </p:cNvSpPr>
          <p:nvPr>
            <p:ph type="title"/>
          </p:nvPr>
        </p:nvSpPr>
        <p:spPr>
          <a:xfrm>
            <a:off x="838200" y="11624"/>
            <a:ext cx="10515600" cy="1325563"/>
          </a:xfrm>
        </p:spPr>
        <p:txBody>
          <a:bodyPr/>
          <a:lstStyle/>
          <a:p>
            <a:r>
              <a:rPr lang="en-US" dirty="0"/>
              <a:t> Back End Technologies</a:t>
            </a:r>
          </a:p>
        </p:txBody>
      </p:sp>
      <p:pic>
        <p:nvPicPr>
          <p:cNvPr id="4" name="Content Placeholder 3" descr="b.jpeg">
            <a:extLst>
              <a:ext uri="{FF2B5EF4-FFF2-40B4-BE49-F238E27FC236}">
                <a16:creationId xmlns:a16="http://schemas.microsoft.com/office/drawing/2014/main" id="{30A4305E-A227-5C4E-B98D-EABBCDF70828}"/>
              </a:ext>
            </a:extLst>
          </p:cNvPr>
          <p:cNvPicPr>
            <a:picLocks noGrp="1" noChangeAspect="1"/>
          </p:cNvPicPr>
          <p:nvPr>
            <p:ph idx="1"/>
          </p:nvPr>
        </p:nvPicPr>
        <p:blipFill>
          <a:blip r:embed="rId2"/>
          <a:stretch>
            <a:fillRect/>
          </a:stretch>
        </p:blipFill>
        <p:spPr>
          <a:xfrm>
            <a:off x="919316" y="1509252"/>
            <a:ext cx="10697497" cy="4989872"/>
          </a:xfrm>
          <a:prstGeom prst="rect">
            <a:avLst/>
          </a:prstGeom>
        </p:spPr>
      </p:pic>
      <p:cxnSp>
        <p:nvCxnSpPr>
          <p:cNvPr id="5" name="Straight Connector 4">
            <a:extLst>
              <a:ext uri="{FF2B5EF4-FFF2-40B4-BE49-F238E27FC236}">
                <a16:creationId xmlns:a16="http://schemas.microsoft.com/office/drawing/2014/main" id="{CC2CB1C7-68B2-BECD-B852-3E6CB08DD7F1}"/>
              </a:ext>
            </a:extLst>
          </p:cNvPr>
          <p:cNvCxnSpPr/>
          <p:nvPr/>
        </p:nvCxnSpPr>
        <p:spPr>
          <a:xfrm>
            <a:off x="838200" y="1337187"/>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045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F5A04-B024-20A8-B884-48642C6B3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1B5634-CC72-21FF-EF61-E5B83943ED79}"/>
              </a:ext>
            </a:extLst>
          </p:cNvPr>
          <p:cNvSpPr>
            <a:spLocks noGrp="1"/>
          </p:cNvSpPr>
          <p:nvPr>
            <p:ph type="title"/>
          </p:nvPr>
        </p:nvSpPr>
        <p:spPr>
          <a:xfrm>
            <a:off x="838200" y="11624"/>
            <a:ext cx="10515600"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t>Road Map of Our Course</a:t>
            </a:r>
          </a:p>
        </p:txBody>
      </p:sp>
      <p:cxnSp>
        <p:nvCxnSpPr>
          <p:cNvPr id="5" name="Straight Connector 4">
            <a:extLst>
              <a:ext uri="{FF2B5EF4-FFF2-40B4-BE49-F238E27FC236}">
                <a16:creationId xmlns:a16="http://schemas.microsoft.com/office/drawing/2014/main" id="{8E45F8E3-E150-243C-194B-5A60574CABC0}"/>
              </a:ext>
            </a:extLst>
          </p:cNvPr>
          <p:cNvCxnSpPr/>
          <p:nvPr/>
        </p:nvCxnSpPr>
        <p:spPr>
          <a:xfrm>
            <a:off x="838200" y="1337187"/>
            <a:ext cx="10515600" cy="0"/>
          </a:xfrm>
          <a:prstGeom prst="line">
            <a:avLst/>
          </a:prstGeom>
          <a:ln w="381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16CA1168-BFB1-DEFA-5555-8A5B20CAE138}"/>
              </a:ext>
            </a:extLst>
          </p:cNvPr>
          <p:cNvSpPr/>
          <p:nvPr/>
        </p:nvSpPr>
        <p:spPr>
          <a:xfrm>
            <a:off x="6292336"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Laravel</a:t>
            </a:r>
          </a:p>
        </p:txBody>
      </p:sp>
      <p:sp>
        <p:nvSpPr>
          <p:cNvPr id="8" name="Oval 7">
            <a:extLst>
              <a:ext uri="{FF2B5EF4-FFF2-40B4-BE49-F238E27FC236}">
                <a16:creationId xmlns:a16="http://schemas.microsoft.com/office/drawing/2014/main" id="{379BD993-28E1-EB77-77D3-1961A21CAC86}"/>
              </a:ext>
            </a:extLst>
          </p:cNvPr>
          <p:cNvSpPr/>
          <p:nvPr/>
        </p:nvSpPr>
        <p:spPr>
          <a:xfrm>
            <a:off x="3637320" y="182562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CSS</a:t>
            </a:r>
          </a:p>
        </p:txBody>
      </p:sp>
      <p:sp>
        <p:nvSpPr>
          <p:cNvPr id="9" name="Oval 8">
            <a:extLst>
              <a:ext uri="{FF2B5EF4-FFF2-40B4-BE49-F238E27FC236}">
                <a16:creationId xmlns:a16="http://schemas.microsoft.com/office/drawing/2014/main" id="{0E0ADE5F-3684-5D29-4EC9-048283B558B4}"/>
              </a:ext>
            </a:extLst>
          </p:cNvPr>
          <p:cNvSpPr/>
          <p:nvPr/>
        </p:nvSpPr>
        <p:spPr>
          <a:xfrm>
            <a:off x="8947352" y="1836021"/>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PHP</a:t>
            </a:r>
          </a:p>
        </p:txBody>
      </p:sp>
      <p:sp>
        <p:nvSpPr>
          <p:cNvPr id="10" name="Oval 9">
            <a:extLst>
              <a:ext uri="{FF2B5EF4-FFF2-40B4-BE49-F238E27FC236}">
                <a16:creationId xmlns:a16="http://schemas.microsoft.com/office/drawing/2014/main" id="{D228D8B9-0D6F-0733-2CD1-06D25E8FABFD}"/>
              </a:ext>
            </a:extLst>
          </p:cNvPr>
          <p:cNvSpPr/>
          <p:nvPr/>
        </p:nvSpPr>
        <p:spPr>
          <a:xfrm>
            <a:off x="6292336" y="1836021"/>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JavaScript</a:t>
            </a:r>
          </a:p>
        </p:txBody>
      </p:sp>
      <p:sp>
        <p:nvSpPr>
          <p:cNvPr id="11" name="Oval 10">
            <a:extLst>
              <a:ext uri="{FF2B5EF4-FFF2-40B4-BE49-F238E27FC236}">
                <a16:creationId xmlns:a16="http://schemas.microsoft.com/office/drawing/2014/main" id="{1CF72B1D-2051-767A-E273-3F132611F0EE}"/>
              </a:ext>
            </a:extLst>
          </p:cNvPr>
          <p:cNvSpPr/>
          <p:nvPr/>
        </p:nvSpPr>
        <p:spPr>
          <a:xfrm>
            <a:off x="3637320"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a:t>
            </a:r>
          </a:p>
        </p:txBody>
      </p:sp>
      <p:sp>
        <p:nvSpPr>
          <p:cNvPr id="12" name="Oval 11">
            <a:extLst>
              <a:ext uri="{FF2B5EF4-FFF2-40B4-BE49-F238E27FC236}">
                <a16:creationId xmlns:a16="http://schemas.microsoft.com/office/drawing/2014/main" id="{632555F3-B9DA-3140-6A75-DE31FA513C51}"/>
              </a:ext>
            </a:extLst>
          </p:cNvPr>
          <p:cNvSpPr/>
          <p:nvPr/>
        </p:nvSpPr>
        <p:spPr>
          <a:xfrm>
            <a:off x="8947352"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Oval 12">
            <a:extLst>
              <a:ext uri="{FF2B5EF4-FFF2-40B4-BE49-F238E27FC236}">
                <a16:creationId xmlns:a16="http://schemas.microsoft.com/office/drawing/2014/main" id="{2CC7AC7A-BBE7-84A0-53C0-2097516E83D2}"/>
              </a:ext>
            </a:extLst>
          </p:cNvPr>
          <p:cNvSpPr/>
          <p:nvPr/>
        </p:nvSpPr>
        <p:spPr>
          <a:xfrm>
            <a:off x="838200" y="3622315"/>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DBMS Connection with Project</a:t>
            </a:r>
          </a:p>
        </p:txBody>
      </p:sp>
      <p:sp>
        <p:nvSpPr>
          <p:cNvPr id="14" name="Oval 13">
            <a:extLst>
              <a:ext uri="{FF2B5EF4-FFF2-40B4-BE49-F238E27FC236}">
                <a16:creationId xmlns:a16="http://schemas.microsoft.com/office/drawing/2014/main" id="{58596F3E-3345-5B47-0F4D-30E1583CCF74}"/>
              </a:ext>
            </a:extLst>
          </p:cNvPr>
          <p:cNvSpPr/>
          <p:nvPr/>
        </p:nvSpPr>
        <p:spPr>
          <a:xfrm>
            <a:off x="3598608" y="532834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15" name="Oval 14">
            <a:extLst>
              <a:ext uri="{FF2B5EF4-FFF2-40B4-BE49-F238E27FC236}">
                <a16:creationId xmlns:a16="http://schemas.microsoft.com/office/drawing/2014/main" id="{16B5A1A8-9C6D-ADF9-5B94-855DD759F38D}"/>
              </a:ext>
            </a:extLst>
          </p:cNvPr>
          <p:cNvSpPr/>
          <p:nvPr/>
        </p:nvSpPr>
        <p:spPr>
          <a:xfrm>
            <a:off x="838200" y="532834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Authentication</a:t>
            </a:r>
          </a:p>
        </p:txBody>
      </p:sp>
      <p:sp>
        <p:nvSpPr>
          <p:cNvPr id="16" name="Oval 15">
            <a:extLst>
              <a:ext uri="{FF2B5EF4-FFF2-40B4-BE49-F238E27FC236}">
                <a16:creationId xmlns:a16="http://schemas.microsoft.com/office/drawing/2014/main" id="{FF20B499-9287-15B8-EE27-B8A2A15497C9}"/>
              </a:ext>
            </a:extLst>
          </p:cNvPr>
          <p:cNvSpPr/>
          <p:nvPr/>
        </p:nvSpPr>
        <p:spPr>
          <a:xfrm>
            <a:off x="838200" y="1825624"/>
            <a:ext cx="1907458" cy="1297858"/>
          </a:xfrm>
          <a:prstGeom prst="ellipse">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HTML</a:t>
            </a:r>
          </a:p>
        </p:txBody>
      </p:sp>
      <p:cxnSp>
        <p:nvCxnSpPr>
          <p:cNvPr id="4" name="Straight Arrow Connector 3">
            <a:extLst>
              <a:ext uri="{FF2B5EF4-FFF2-40B4-BE49-F238E27FC236}">
                <a16:creationId xmlns:a16="http://schemas.microsoft.com/office/drawing/2014/main" id="{061429B0-43C3-B903-5BEE-EED66D37F83D}"/>
              </a:ext>
            </a:extLst>
          </p:cNvPr>
          <p:cNvCxnSpPr>
            <a:stCxn id="16" idx="6"/>
            <a:endCxn id="8" idx="2"/>
          </p:cNvCxnSpPr>
          <p:nvPr/>
        </p:nvCxnSpPr>
        <p:spPr>
          <a:xfrm>
            <a:off x="2745658" y="2474553"/>
            <a:ext cx="891662" cy="0"/>
          </a:xfrm>
          <a:prstGeom prst="straightConnector1">
            <a:avLst/>
          </a:prstGeom>
          <a:ln w="38100">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4F45461-5107-C155-000E-849C451426CA}"/>
              </a:ext>
            </a:extLst>
          </p:cNvPr>
          <p:cNvCxnSpPr>
            <a:stCxn id="8" idx="6"/>
            <a:endCxn id="10" idx="2"/>
          </p:cNvCxnSpPr>
          <p:nvPr/>
        </p:nvCxnSpPr>
        <p:spPr>
          <a:xfrm>
            <a:off x="5544778" y="2474553"/>
            <a:ext cx="747558" cy="10397"/>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A50F4212-C46B-EA23-EE28-5834CF9E1809}"/>
              </a:ext>
            </a:extLst>
          </p:cNvPr>
          <p:cNvCxnSpPr>
            <a:stCxn id="10" idx="6"/>
            <a:endCxn id="9" idx="2"/>
          </p:cNvCxnSpPr>
          <p:nvPr/>
        </p:nvCxnSpPr>
        <p:spPr>
          <a:xfrm>
            <a:off x="8199794" y="2484950"/>
            <a:ext cx="747558"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5DEE4C56-1E44-F938-6CA8-151A278880FD}"/>
              </a:ext>
            </a:extLst>
          </p:cNvPr>
          <p:cNvCxnSpPr>
            <a:stCxn id="9" idx="6"/>
            <a:endCxn id="12" idx="6"/>
          </p:cNvCxnSpPr>
          <p:nvPr/>
        </p:nvCxnSpPr>
        <p:spPr>
          <a:xfrm>
            <a:off x="10854810" y="2484950"/>
            <a:ext cx="12700" cy="1786294"/>
          </a:xfrm>
          <a:prstGeom prst="curvedConnector3">
            <a:avLst>
              <a:gd name="adj1" fmla="val 6072535"/>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D07A955-F2AC-0744-935F-44FDED476ADA}"/>
              </a:ext>
            </a:extLst>
          </p:cNvPr>
          <p:cNvCxnSpPr>
            <a:stCxn id="12" idx="2"/>
            <a:endCxn id="7" idx="6"/>
          </p:cNvCxnSpPr>
          <p:nvPr/>
        </p:nvCxnSpPr>
        <p:spPr>
          <a:xfrm flipH="1">
            <a:off x="8199794" y="4271244"/>
            <a:ext cx="747558"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FFC039C8-7941-93D7-704D-416457249B78}"/>
              </a:ext>
            </a:extLst>
          </p:cNvPr>
          <p:cNvCxnSpPr>
            <a:stCxn id="7" idx="2"/>
            <a:endCxn id="11" idx="6"/>
          </p:cNvCxnSpPr>
          <p:nvPr/>
        </p:nvCxnSpPr>
        <p:spPr>
          <a:xfrm flipH="1">
            <a:off x="5544778" y="4271244"/>
            <a:ext cx="747558"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5111721-EBE7-1889-1EE2-697B0D045AD3}"/>
              </a:ext>
            </a:extLst>
          </p:cNvPr>
          <p:cNvCxnSpPr>
            <a:stCxn id="11" idx="2"/>
            <a:endCxn id="13" idx="6"/>
          </p:cNvCxnSpPr>
          <p:nvPr/>
        </p:nvCxnSpPr>
        <p:spPr>
          <a:xfrm flipH="1">
            <a:off x="2745658" y="4271244"/>
            <a:ext cx="891662"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D071420A-E2CF-BC7F-217D-B3B3C1DCC195}"/>
              </a:ext>
            </a:extLst>
          </p:cNvPr>
          <p:cNvCxnSpPr>
            <a:cxnSpLocks/>
            <a:stCxn id="13" idx="2"/>
            <a:endCxn id="15" idx="2"/>
          </p:cNvCxnSpPr>
          <p:nvPr/>
        </p:nvCxnSpPr>
        <p:spPr>
          <a:xfrm rot="10800000" flipV="1">
            <a:off x="838200" y="4271243"/>
            <a:ext cx="12700" cy="1706029"/>
          </a:xfrm>
          <a:prstGeom prst="curvedConnector3">
            <a:avLst>
              <a:gd name="adj1" fmla="val 4727472"/>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54808FA-5165-B416-06D1-F9F105D65137}"/>
              </a:ext>
            </a:extLst>
          </p:cNvPr>
          <p:cNvCxnSpPr>
            <a:stCxn id="15" idx="6"/>
            <a:endCxn id="14" idx="2"/>
          </p:cNvCxnSpPr>
          <p:nvPr/>
        </p:nvCxnSpPr>
        <p:spPr>
          <a:xfrm>
            <a:off x="2745658" y="5977273"/>
            <a:ext cx="852950" cy="0"/>
          </a:xfrm>
          <a:prstGeom prst="straightConnector1">
            <a:avLst/>
          </a:prstGeom>
          <a:ln>
            <a:noFill/>
            <a:tailEnd type="triangle"/>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0C1E9769-44D2-FB59-3362-9C5226CB95E3}"/>
              </a:ext>
            </a:extLst>
          </p:cNvPr>
          <p:cNvCxnSpPr/>
          <p:nvPr/>
        </p:nvCxnSpPr>
        <p:spPr>
          <a:xfrm>
            <a:off x="990600" y="1489587"/>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E5D75069-CFA3-821E-4497-C2ABFB143704}"/>
              </a:ext>
            </a:extLst>
          </p:cNvPr>
          <p:cNvCxnSpPr>
            <a:cxnSpLocks/>
            <a:stCxn id="16" idx="6"/>
            <a:endCxn id="8" idx="2"/>
          </p:cNvCxnSpPr>
          <p:nvPr/>
        </p:nvCxnSpPr>
        <p:spPr>
          <a:xfrm>
            <a:off x="2745658" y="2474553"/>
            <a:ext cx="8916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6D7DD5C-07E2-123C-BF14-91CD3E8B185A}"/>
              </a:ext>
            </a:extLst>
          </p:cNvPr>
          <p:cNvCxnSpPr>
            <a:stCxn id="8" idx="6"/>
            <a:endCxn id="10" idx="2"/>
          </p:cNvCxnSpPr>
          <p:nvPr/>
        </p:nvCxnSpPr>
        <p:spPr>
          <a:xfrm>
            <a:off x="5544778" y="2474553"/>
            <a:ext cx="747558" cy="10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18566EA-3686-93FF-D97D-837C93309590}"/>
              </a:ext>
            </a:extLst>
          </p:cNvPr>
          <p:cNvCxnSpPr>
            <a:stCxn id="10" idx="6"/>
            <a:endCxn id="9" idx="2"/>
          </p:cNvCxnSpPr>
          <p:nvPr/>
        </p:nvCxnSpPr>
        <p:spPr>
          <a:xfrm>
            <a:off x="8199794" y="2484950"/>
            <a:ext cx="747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82D134BD-DB1D-2B8B-0C4A-D9BFC064DB2D}"/>
              </a:ext>
            </a:extLst>
          </p:cNvPr>
          <p:cNvCxnSpPr>
            <a:stCxn id="12" idx="2"/>
            <a:endCxn id="7" idx="6"/>
          </p:cNvCxnSpPr>
          <p:nvPr/>
        </p:nvCxnSpPr>
        <p:spPr>
          <a:xfrm flipH="1">
            <a:off x="8199794" y="4271244"/>
            <a:ext cx="747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E011F088-576E-6890-E325-766EE125529E}"/>
              </a:ext>
            </a:extLst>
          </p:cNvPr>
          <p:cNvCxnSpPr>
            <a:stCxn id="7" idx="2"/>
            <a:endCxn id="11" idx="6"/>
          </p:cNvCxnSpPr>
          <p:nvPr/>
        </p:nvCxnSpPr>
        <p:spPr>
          <a:xfrm flipH="1">
            <a:off x="5544778" y="4271244"/>
            <a:ext cx="747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0BF83FD1-97A5-E773-CB5C-A3A9F35B006A}"/>
              </a:ext>
            </a:extLst>
          </p:cNvPr>
          <p:cNvCxnSpPr>
            <a:stCxn id="11" idx="2"/>
            <a:endCxn id="13" idx="6"/>
          </p:cNvCxnSpPr>
          <p:nvPr/>
        </p:nvCxnSpPr>
        <p:spPr>
          <a:xfrm flipH="1">
            <a:off x="2745658" y="4271244"/>
            <a:ext cx="8916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C4A6E25B-AA0C-FB00-D49D-493B2DB935C2}"/>
              </a:ext>
            </a:extLst>
          </p:cNvPr>
          <p:cNvCxnSpPr>
            <a:stCxn id="15" idx="6"/>
            <a:endCxn id="14" idx="2"/>
          </p:cNvCxnSpPr>
          <p:nvPr/>
        </p:nvCxnSpPr>
        <p:spPr>
          <a:xfrm>
            <a:off x="2745658" y="5977273"/>
            <a:ext cx="8529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1F39820C-E8AC-1AC9-B525-2C29280AAA2C}"/>
              </a:ext>
            </a:extLst>
          </p:cNvPr>
          <p:cNvCxnSpPr>
            <a:stCxn id="9" idx="6"/>
            <a:endCxn id="12" idx="6"/>
          </p:cNvCxnSpPr>
          <p:nvPr/>
        </p:nvCxnSpPr>
        <p:spPr>
          <a:xfrm>
            <a:off x="10854810" y="2484950"/>
            <a:ext cx="12700" cy="1786294"/>
          </a:xfrm>
          <a:prstGeom prst="curvedConnector3">
            <a:avLst>
              <a:gd name="adj1" fmla="val 76549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Connector: Curved 63">
            <a:extLst>
              <a:ext uri="{FF2B5EF4-FFF2-40B4-BE49-F238E27FC236}">
                <a16:creationId xmlns:a16="http://schemas.microsoft.com/office/drawing/2014/main" id="{4E9425C4-DB8D-1312-860C-1CB6CF2BA3BF}"/>
              </a:ext>
            </a:extLst>
          </p:cNvPr>
          <p:cNvCxnSpPr>
            <a:stCxn id="13" idx="2"/>
            <a:endCxn id="15" idx="2"/>
          </p:cNvCxnSpPr>
          <p:nvPr/>
        </p:nvCxnSpPr>
        <p:spPr>
          <a:xfrm rot="10800000" flipV="1">
            <a:off x="838200" y="4271243"/>
            <a:ext cx="12700" cy="1706029"/>
          </a:xfrm>
          <a:prstGeom prst="curvedConnector3">
            <a:avLst>
              <a:gd name="adj1" fmla="val 5202197"/>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E47C6EBD-5B11-0361-644F-FC01B10A85B8}"/>
              </a:ext>
            </a:extLst>
          </p:cNvPr>
          <p:cNvCxnSpPr>
            <a:cxnSpLocks/>
          </p:cNvCxnSpPr>
          <p:nvPr/>
        </p:nvCxnSpPr>
        <p:spPr>
          <a:xfrm>
            <a:off x="250640" y="2474553"/>
            <a:ext cx="6002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04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left)">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arn(inVertic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wipe(up)">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arn(inVertic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right)">
                                      <p:cBhvr>
                                        <p:cTn id="67" dur="500"/>
                                        <p:tgtEl>
                                          <p:spTgt spid="53"/>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arn(inVertical)">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wipe(right)">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barn(inVertical)">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wipe(right)">
                                      <p:cBhvr>
                                        <p:cTn id="87" dur="500"/>
                                        <p:tgtEl>
                                          <p:spTgt spid="57"/>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barn(inVertical)">
                                      <p:cBhvr>
                                        <p:cTn id="92" dur="500"/>
                                        <p:tgtEl>
                                          <p:spTgt spid="1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wipe(up)">
                                      <p:cBhvr>
                                        <p:cTn id="97" dur="500"/>
                                        <p:tgtEl>
                                          <p:spTgt spid="64"/>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barn(inVertical)">
                                      <p:cBhvr>
                                        <p:cTn id="102" dur="500"/>
                                        <p:tgtEl>
                                          <p:spTgt spid="1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wipe(left)">
                                      <p:cBhvr>
                                        <p:cTn id="107" dur="500"/>
                                        <p:tgtEl>
                                          <p:spTgt spid="5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wipe(left)">
                                      <p:cBhvr>
                                        <p:cTn id="1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20634-8C0D-3669-48EA-C4EC756C3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7E3E0-1CDC-B079-41E4-49B15942C043}"/>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A7EB8076-712C-50EB-AB08-A5A6143C513F}"/>
              </a:ext>
            </a:extLst>
          </p:cNvPr>
          <p:cNvSpPr>
            <a:spLocks noGrp="1"/>
          </p:cNvSpPr>
          <p:nvPr>
            <p:ph idx="1"/>
          </p:nvPr>
        </p:nvSpPr>
        <p:spPr>
          <a:xfrm>
            <a:off x="926691" y="1962868"/>
            <a:ext cx="10515600" cy="4351338"/>
          </a:xfrm>
        </p:spPr>
        <p:txBody>
          <a:bodyPr anchor="t">
            <a:normAutofit/>
          </a:bodyPr>
          <a:lstStyle/>
          <a:p>
            <a:pPr marL="0" indent="0">
              <a:buNone/>
            </a:pPr>
            <a:r>
              <a:rPr lang="en-US" b="1" dirty="0">
                <a:latin typeface="Times New Roman" panose="02020603050405020304" pitchFamily="18" charset="0"/>
                <a:cs typeface="Times New Roman" panose="02020603050405020304" pitchFamily="18" charset="0"/>
              </a:rPr>
              <a:t>📅 Week 1 &amp; 2: HTML</a:t>
            </a:r>
          </a:p>
          <a:p>
            <a:r>
              <a:rPr lang="en-US" dirty="0">
                <a:latin typeface="Times New Roman" panose="02020603050405020304" pitchFamily="18" charset="0"/>
                <a:cs typeface="Times New Roman" panose="02020603050405020304" pitchFamily="18" charset="0"/>
              </a:rPr>
              <a:t>Introduction to HTML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Basic tags and structure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Forms and input types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Semantic HTML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Media (images, videos, audio)</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Tables and lists</a:t>
            </a:r>
          </a:p>
          <a:p>
            <a:r>
              <a:rPr lang="en-US" dirty="0">
                <a:highlight>
                  <a:srgbClr val="FFFF00"/>
                </a:highlight>
                <a:latin typeface="Times New Roman" panose="02020603050405020304" pitchFamily="18" charset="0"/>
                <a:cs typeface="Times New Roman" panose="02020603050405020304" pitchFamily="18" charset="0"/>
              </a:rPr>
              <a:t>Project: Build a static portfolio site</a:t>
            </a:r>
          </a:p>
        </p:txBody>
      </p:sp>
      <p:cxnSp>
        <p:nvCxnSpPr>
          <p:cNvPr id="5" name="Straight Connector 4">
            <a:extLst>
              <a:ext uri="{FF2B5EF4-FFF2-40B4-BE49-F238E27FC236}">
                <a16:creationId xmlns:a16="http://schemas.microsoft.com/office/drawing/2014/main" id="{66E5F4C9-7320-9CF8-3199-5B694AD2B345}"/>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098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 calcmode="lin" valueType="num">
                                      <p:cBhvr additive="base">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0EC88-D59D-AF3F-ADCD-873F80E028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71412-1B11-FCC3-3EEC-BF3461508DB9}"/>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51D0751E-F754-78EA-D626-2935DA82787E}"/>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3: CSS</a:t>
            </a:r>
          </a:p>
          <a:p>
            <a:pPr marL="514350" indent="-514350">
              <a:buFont typeface="+mj-lt"/>
              <a:buAutoNum type="arabicPeriod"/>
            </a:pPr>
            <a:r>
              <a:rPr lang="en-US" dirty="0"/>
              <a:t>CSS Syntax and Selectors</a:t>
            </a:r>
          </a:p>
          <a:p>
            <a:pPr marL="514350" indent="-514350">
              <a:buFont typeface="+mj-lt"/>
              <a:buAutoNum type="arabicPeriod"/>
            </a:pPr>
            <a:r>
              <a:rPr lang="en-US" dirty="0"/>
              <a:t>Box Model</a:t>
            </a:r>
          </a:p>
          <a:p>
            <a:pPr marL="514350" indent="-514350">
              <a:buFont typeface="+mj-lt"/>
              <a:buAutoNum type="arabicPeriod"/>
            </a:pPr>
            <a:r>
              <a:rPr lang="en-US" dirty="0"/>
              <a:t>Flexbox and Grid</a:t>
            </a:r>
          </a:p>
          <a:p>
            <a:pPr marL="514350" indent="-514350">
              <a:buFont typeface="+mj-lt"/>
              <a:buAutoNum type="arabicPeriod"/>
            </a:pPr>
            <a:r>
              <a:rPr lang="en-US" dirty="0"/>
              <a:t>Responsive Design (Media Queries)</a:t>
            </a:r>
          </a:p>
          <a:p>
            <a:pPr marL="514350" indent="-514350">
              <a:buFont typeface="+mj-lt"/>
              <a:buAutoNum type="arabicPeriod"/>
            </a:pPr>
            <a:r>
              <a:rPr lang="en-US" dirty="0"/>
              <a:t>CSS Animations &amp; Transitions</a:t>
            </a:r>
          </a:p>
          <a:p>
            <a:pPr marL="0" indent="0">
              <a:buNone/>
            </a:pPr>
            <a:r>
              <a:rPr lang="en-US" dirty="0">
                <a:highlight>
                  <a:srgbClr val="FFFF00"/>
                </a:highlight>
              </a:rPr>
              <a:t>Project: Style the portfolio website</a:t>
            </a:r>
          </a:p>
        </p:txBody>
      </p:sp>
      <p:cxnSp>
        <p:nvCxnSpPr>
          <p:cNvPr id="5" name="Straight Connector 4">
            <a:extLst>
              <a:ext uri="{FF2B5EF4-FFF2-40B4-BE49-F238E27FC236}">
                <a16:creationId xmlns:a16="http://schemas.microsoft.com/office/drawing/2014/main" id="{75838188-F18B-515B-9A2C-51C0A5D26A54}"/>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030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FED2D-B229-FF36-818E-A00B58257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E6888-6F9E-8DB2-F954-7D4194BCE7A4}"/>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612AE172-319D-BA8F-7AD9-A09C9BADA874}"/>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4: JavaScript</a:t>
            </a:r>
          </a:p>
          <a:p>
            <a:r>
              <a:rPr lang="en-US" dirty="0"/>
              <a:t>JS Basics (Variables, Data types, Operators)</a:t>
            </a:r>
          </a:p>
          <a:p>
            <a:r>
              <a:rPr lang="en-US" dirty="0"/>
              <a:t>Functions and Control Flow</a:t>
            </a:r>
          </a:p>
          <a:p>
            <a:r>
              <a:rPr lang="en-US" dirty="0"/>
              <a:t>DOM Manipulation</a:t>
            </a:r>
          </a:p>
          <a:p>
            <a:r>
              <a:rPr lang="en-US" dirty="0"/>
              <a:t>Events and Event Listeners</a:t>
            </a:r>
          </a:p>
          <a:p>
            <a:r>
              <a:rPr lang="en-US" dirty="0"/>
              <a:t>Basic Form Validation</a:t>
            </a:r>
          </a:p>
          <a:p>
            <a:pPr marL="0" indent="0">
              <a:buNone/>
            </a:pPr>
            <a:r>
              <a:rPr lang="en-US" dirty="0">
                <a:highlight>
                  <a:srgbClr val="FFFF00"/>
                </a:highlight>
              </a:rPr>
              <a:t>Project: Interactive to-do list or calculator</a:t>
            </a:r>
          </a:p>
        </p:txBody>
      </p:sp>
      <p:cxnSp>
        <p:nvCxnSpPr>
          <p:cNvPr id="5" name="Straight Connector 4">
            <a:extLst>
              <a:ext uri="{FF2B5EF4-FFF2-40B4-BE49-F238E27FC236}">
                <a16:creationId xmlns:a16="http://schemas.microsoft.com/office/drawing/2014/main" id="{9E6F384B-F1B6-C591-49D0-8DF4DA91E55D}"/>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1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21438-34EC-1AA7-5139-D3DD87CCB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9D4DB0-2823-7FBF-B268-98A79A5D87EE}"/>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43D185F1-6506-AD83-F4EB-7375D10D5D0B}"/>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5: Basic PHP</a:t>
            </a:r>
          </a:p>
          <a:p>
            <a:r>
              <a:rPr lang="en-US" dirty="0"/>
              <a:t>PHP Syntax and Variables</a:t>
            </a:r>
          </a:p>
          <a:p>
            <a:r>
              <a:rPr lang="en-US" dirty="0"/>
              <a:t>Control Structures</a:t>
            </a:r>
          </a:p>
          <a:p>
            <a:r>
              <a:rPr lang="en-US" dirty="0"/>
              <a:t>Functions</a:t>
            </a:r>
          </a:p>
          <a:p>
            <a:r>
              <a:rPr lang="en-US" dirty="0"/>
              <a:t>Form Handling with PHP</a:t>
            </a:r>
          </a:p>
          <a:p>
            <a:r>
              <a:rPr lang="en-US" dirty="0"/>
              <a:t>Working with $_GET and $_POST</a:t>
            </a:r>
          </a:p>
          <a:p>
            <a:pPr marL="0" indent="0">
              <a:buNone/>
            </a:pPr>
            <a:r>
              <a:rPr lang="en-US" dirty="0">
                <a:highlight>
                  <a:srgbClr val="FFFF00"/>
                </a:highlight>
              </a:rPr>
              <a:t>Project: Contact form or simple login system</a:t>
            </a:r>
          </a:p>
        </p:txBody>
      </p:sp>
      <p:cxnSp>
        <p:nvCxnSpPr>
          <p:cNvPr id="5" name="Straight Connector 4">
            <a:extLst>
              <a:ext uri="{FF2B5EF4-FFF2-40B4-BE49-F238E27FC236}">
                <a16:creationId xmlns:a16="http://schemas.microsoft.com/office/drawing/2014/main" id="{C02F7FA2-B2F6-4334-A255-F3DEE3FC6169}"/>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9111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0BEA8-4659-4230-968B-E46354EAE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9179EE-CD1F-BEBC-38CD-999D7CA3E8E7}"/>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B9BD3A54-0981-07E6-86EE-E52F5E9F4313}"/>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6: Database (MySQL)</a:t>
            </a:r>
          </a:p>
          <a:p>
            <a:r>
              <a:rPr lang="en-US" dirty="0"/>
              <a:t>Introduction to Relational Databases</a:t>
            </a:r>
          </a:p>
          <a:p>
            <a:r>
              <a:rPr lang="en-US" dirty="0"/>
              <a:t>MySQL Basics: CRUD Operations</a:t>
            </a:r>
          </a:p>
          <a:p>
            <a:r>
              <a:rPr lang="en-US" dirty="0"/>
              <a:t>phpMyAdmin Usage</a:t>
            </a:r>
          </a:p>
          <a:p>
            <a:r>
              <a:rPr lang="en-US" dirty="0"/>
              <a:t>Connecting PHP to MySQL</a:t>
            </a:r>
          </a:p>
          <a:p>
            <a:pPr marL="0" indent="0">
              <a:buNone/>
            </a:pPr>
            <a:r>
              <a:rPr lang="en-US" dirty="0">
                <a:highlight>
                  <a:srgbClr val="FFFF00"/>
                </a:highlight>
              </a:rPr>
              <a:t>Project: User registration system with database</a:t>
            </a:r>
          </a:p>
        </p:txBody>
      </p:sp>
      <p:cxnSp>
        <p:nvCxnSpPr>
          <p:cNvPr id="5" name="Straight Connector 4">
            <a:extLst>
              <a:ext uri="{FF2B5EF4-FFF2-40B4-BE49-F238E27FC236}">
                <a16:creationId xmlns:a16="http://schemas.microsoft.com/office/drawing/2014/main" id="{4F229889-FAC8-DCC5-1150-7B3B9C15B845}"/>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3146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E205-45CB-44A8-FEB0-DC7D81ABD3C9}"/>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8D200A8D-347F-C1E7-54D8-19ADA1073275}"/>
              </a:ext>
            </a:extLst>
          </p:cNvPr>
          <p:cNvSpPr>
            <a:spLocks noGrp="1"/>
          </p:cNvSpPr>
          <p:nvPr>
            <p:ph idx="1"/>
          </p:nvPr>
        </p:nvSpPr>
        <p:spPr/>
        <p:txBody>
          <a:bodyPr anchor="ctr">
            <a:normAutofit/>
          </a:bodyPr>
          <a:lstStyle/>
          <a:p>
            <a:pPr marL="0" indent="0" algn="ctr">
              <a:buNone/>
            </a:pPr>
            <a:r>
              <a:rPr lang="en-US" sz="4400" dirty="0">
                <a:latin typeface="Times New Roman" panose="02020603050405020304" pitchFamily="18" charset="0"/>
                <a:cs typeface="Times New Roman" panose="02020603050405020304" pitchFamily="18" charset="0"/>
              </a:rPr>
              <a:t>What is </a:t>
            </a:r>
            <a:r>
              <a:rPr lang="en-US" sz="4400" b="1" dirty="0">
                <a:latin typeface="Times New Roman" panose="02020603050405020304" pitchFamily="18" charset="0"/>
                <a:cs typeface="Times New Roman" panose="02020603050405020304" pitchFamily="18" charset="0"/>
              </a:rPr>
              <a:t>Web Development </a:t>
            </a:r>
            <a:r>
              <a:rPr lang="en-US" sz="4400" dirty="0">
                <a:latin typeface="Times New Roman" panose="02020603050405020304" pitchFamily="18" charset="0"/>
                <a:cs typeface="Times New Roman" panose="02020603050405020304" pitchFamily="18" charset="0"/>
              </a:rPr>
              <a:t>? </a:t>
            </a:r>
          </a:p>
        </p:txBody>
      </p:sp>
      <p:cxnSp>
        <p:nvCxnSpPr>
          <p:cNvPr id="5" name="Straight Connector 4">
            <a:extLst>
              <a:ext uri="{FF2B5EF4-FFF2-40B4-BE49-F238E27FC236}">
                <a16:creationId xmlns:a16="http://schemas.microsoft.com/office/drawing/2014/main" id="{07465599-22D4-52C3-DA40-CE5326EBE5CA}"/>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068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80">
                                          <p:stCondLst>
                                            <p:cond delay="0"/>
                                          </p:stCondLst>
                                        </p:cTn>
                                        <p:tgtEl>
                                          <p:spTgt spid="3">
                                            <p:txEl>
                                              <p:pRg st="0" end="0"/>
                                            </p:txEl>
                                          </p:spTgt>
                                        </p:tgtEl>
                                      </p:cBhvr>
                                    </p:animEffect>
                                    <p:anim calcmode="lin" valueType="num">
                                      <p:cBhvr>
                                        <p:cTn id="19"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xEl>
                                              <p:pRg st="0" end="0"/>
                                            </p:txEl>
                                          </p:spTgt>
                                        </p:tgtEl>
                                      </p:cBhvr>
                                      <p:to x="100000" y="60000"/>
                                    </p:animScale>
                                    <p:animScale>
                                      <p:cBhvr>
                                        <p:cTn id="25" dur="166" decel="50000">
                                          <p:stCondLst>
                                            <p:cond delay="676"/>
                                          </p:stCondLst>
                                        </p:cTn>
                                        <p:tgtEl>
                                          <p:spTgt spid="3">
                                            <p:txEl>
                                              <p:pRg st="0" end="0"/>
                                            </p:txEl>
                                          </p:spTgt>
                                        </p:tgtEl>
                                      </p:cBhvr>
                                      <p:to x="100000" y="100000"/>
                                    </p:animScale>
                                    <p:animScale>
                                      <p:cBhvr>
                                        <p:cTn id="26" dur="26">
                                          <p:stCondLst>
                                            <p:cond delay="1312"/>
                                          </p:stCondLst>
                                        </p:cTn>
                                        <p:tgtEl>
                                          <p:spTgt spid="3">
                                            <p:txEl>
                                              <p:pRg st="0" end="0"/>
                                            </p:txEl>
                                          </p:spTgt>
                                        </p:tgtEl>
                                      </p:cBhvr>
                                      <p:to x="100000" y="80000"/>
                                    </p:animScale>
                                    <p:animScale>
                                      <p:cBhvr>
                                        <p:cTn id="27" dur="166" decel="50000">
                                          <p:stCondLst>
                                            <p:cond delay="1338"/>
                                          </p:stCondLst>
                                        </p:cTn>
                                        <p:tgtEl>
                                          <p:spTgt spid="3">
                                            <p:txEl>
                                              <p:pRg st="0" end="0"/>
                                            </p:txEl>
                                          </p:spTgt>
                                        </p:tgtEl>
                                      </p:cBhvr>
                                      <p:to x="100000" y="100000"/>
                                    </p:animScale>
                                    <p:animScale>
                                      <p:cBhvr>
                                        <p:cTn id="28" dur="26">
                                          <p:stCondLst>
                                            <p:cond delay="1642"/>
                                          </p:stCondLst>
                                        </p:cTn>
                                        <p:tgtEl>
                                          <p:spTgt spid="3">
                                            <p:txEl>
                                              <p:pRg st="0" end="0"/>
                                            </p:txEl>
                                          </p:spTgt>
                                        </p:tgtEl>
                                      </p:cBhvr>
                                      <p:to x="100000" y="90000"/>
                                    </p:animScale>
                                    <p:animScale>
                                      <p:cBhvr>
                                        <p:cTn id="29" dur="166" decel="50000">
                                          <p:stCondLst>
                                            <p:cond delay="1668"/>
                                          </p:stCondLst>
                                        </p:cTn>
                                        <p:tgtEl>
                                          <p:spTgt spid="3">
                                            <p:txEl>
                                              <p:pRg st="0" end="0"/>
                                            </p:txEl>
                                          </p:spTgt>
                                        </p:tgtEl>
                                      </p:cBhvr>
                                      <p:to x="100000" y="100000"/>
                                    </p:animScale>
                                    <p:animScale>
                                      <p:cBhvr>
                                        <p:cTn id="30" dur="26">
                                          <p:stCondLst>
                                            <p:cond delay="1808"/>
                                          </p:stCondLst>
                                        </p:cTn>
                                        <p:tgtEl>
                                          <p:spTgt spid="3">
                                            <p:txEl>
                                              <p:pRg st="0" end="0"/>
                                            </p:txEl>
                                          </p:spTgt>
                                        </p:tgtEl>
                                      </p:cBhvr>
                                      <p:to x="100000" y="95000"/>
                                    </p:animScale>
                                    <p:animScale>
                                      <p:cBhvr>
                                        <p:cTn id="31"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1971E-7414-D856-5FE4-5A90C1FA9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BF77E3-1F1E-F16B-02E4-ADD1ABF4DD52}"/>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0EC3D1FA-A272-9EC0-02BB-05199E6450AB}"/>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7: PHP Framework (Laravel / etc.)</a:t>
            </a:r>
          </a:p>
          <a:p>
            <a:r>
              <a:rPr lang="en-US" dirty="0"/>
              <a:t>Environment setup (Laravel/Other)</a:t>
            </a:r>
          </a:p>
          <a:p>
            <a:r>
              <a:rPr lang="en-US" dirty="0"/>
              <a:t>MVC Architecture</a:t>
            </a:r>
          </a:p>
          <a:p>
            <a:r>
              <a:rPr lang="en-US" dirty="0"/>
              <a:t>Routing</a:t>
            </a:r>
          </a:p>
          <a:p>
            <a:r>
              <a:rPr lang="en-US" dirty="0"/>
              <a:t>Views (Blade templates if Laravel)</a:t>
            </a:r>
          </a:p>
          <a:p>
            <a:r>
              <a:rPr lang="en-US" dirty="0"/>
              <a:t>Database Migrations</a:t>
            </a:r>
          </a:p>
        </p:txBody>
      </p:sp>
      <p:cxnSp>
        <p:nvCxnSpPr>
          <p:cNvPr id="5" name="Straight Connector 4">
            <a:extLst>
              <a:ext uri="{FF2B5EF4-FFF2-40B4-BE49-F238E27FC236}">
                <a16:creationId xmlns:a16="http://schemas.microsoft.com/office/drawing/2014/main" id="{BEA3442D-7B3A-E830-1AE5-A8813910C427}"/>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2889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8B541-F369-6C6C-113F-660B3FDE45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ADACB-4821-0B08-317B-44129C806684}"/>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18E9EED4-DC6F-FA4C-F18F-108EFEBEF03F}"/>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8: Database &amp; Advanced Backend</a:t>
            </a:r>
          </a:p>
          <a:p>
            <a:r>
              <a:rPr lang="en-US" dirty="0"/>
              <a:t>Eloquent ORM (Laravel)</a:t>
            </a:r>
          </a:p>
          <a:p>
            <a:r>
              <a:rPr lang="en-US" dirty="0"/>
              <a:t>Authentication (Login, Register)</a:t>
            </a:r>
          </a:p>
          <a:p>
            <a:r>
              <a:rPr lang="en-US" dirty="0"/>
              <a:t>Middleware &amp; Route Protection</a:t>
            </a:r>
          </a:p>
          <a:p>
            <a:r>
              <a:rPr lang="en-US" dirty="0"/>
              <a:t>Data Validation</a:t>
            </a:r>
          </a:p>
        </p:txBody>
      </p:sp>
      <p:cxnSp>
        <p:nvCxnSpPr>
          <p:cNvPr id="5" name="Straight Connector 4">
            <a:extLst>
              <a:ext uri="{FF2B5EF4-FFF2-40B4-BE49-F238E27FC236}">
                <a16:creationId xmlns:a16="http://schemas.microsoft.com/office/drawing/2014/main" id="{B72008E4-656C-2995-43AA-35D74BCB108B}"/>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1270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42369-A568-211F-C530-34574546D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4D8B7-715E-08D5-6971-97909060C751}"/>
              </a:ext>
            </a:extLst>
          </p:cNvPr>
          <p:cNvSpPr>
            <a:spLocks noGrp="1"/>
          </p:cNvSpPr>
          <p:nvPr>
            <p:ph type="title"/>
          </p:nvPr>
        </p:nvSpPr>
        <p:spPr/>
        <p:txBody>
          <a:bodyPr/>
          <a:lstStyle/>
          <a:p>
            <a:r>
              <a:rPr lang="en-US" dirty="0"/>
              <a:t>Our Road map for Web Development</a:t>
            </a:r>
          </a:p>
        </p:txBody>
      </p:sp>
      <p:sp>
        <p:nvSpPr>
          <p:cNvPr id="3" name="Content Placeholder 2">
            <a:extLst>
              <a:ext uri="{FF2B5EF4-FFF2-40B4-BE49-F238E27FC236}">
                <a16:creationId xmlns:a16="http://schemas.microsoft.com/office/drawing/2014/main" id="{F6670156-0A8C-B554-23D0-A9AA3FA859A9}"/>
              </a:ext>
            </a:extLst>
          </p:cNvPr>
          <p:cNvSpPr>
            <a:spLocks noGrp="1"/>
          </p:cNvSpPr>
          <p:nvPr>
            <p:ph idx="1"/>
          </p:nvPr>
        </p:nvSpPr>
        <p:spPr>
          <a:xfrm>
            <a:off x="926691" y="1962868"/>
            <a:ext cx="10515600" cy="4351338"/>
          </a:xfrm>
        </p:spPr>
        <p:txBody>
          <a:bodyPr anchor="t">
            <a:normAutofit/>
          </a:bodyPr>
          <a:lstStyle/>
          <a:p>
            <a:pPr marL="0" indent="0">
              <a:buNone/>
            </a:pPr>
            <a:r>
              <a:rPr lang="en-US" b="1" dirty="0"/>
              <a:t>📅 Week 9: API &amp; Final Touches</a:t>
            </a:r>
          </a:p>
          <a:p>
            <a:r>
              <a:rPr lang="en-US" dirty="0"/>
              <a:t>RESTful APIs Basics</a:t>
            </a:r>
          </a:p>
          <a:p>
            <a:r>
              <a:rPr lang="en-US" dirty="0"/>
              <a:t>API routes in PHP framework</a:t>
            </a:r>
          </a:p>
          <a:p>
            <a:r>
              <a:rPr lang="en-US" dirty="0"/>
              <a:t>Using Postman to test APIs</a:t>
            </a:r>
          </a:p>
          <a:p>
            <a:r>
              <a:rPr lang="en-US" dirty="0"/>
              <a:t>Consuming APIs in frontend (fetch/AJAX)</a:t>
            </a:r>
          </a:p>
          <a:p>
            <a:r>
              <a:rPr lang="en-US" dirty="0"/>
              <a:t>Final Project Integration</a:t>
            </a:r>
          </a:p>
        </p:txBody>
      </p:sp>
      <p:cxnSp>
        <p:nvCxnSpPr>
          <p:cNvPr id="5" name="Straight Connector 4">
            <a:extLst>
              <a:ext uri="{FF2B5EF4-FFF2-40B4-BE49-F238E27FC236}">
                <a16:creationId xmlns:a16="http://schemas.microsoft.com/office/drawing/2014/main" id="{F4F9A495-00B5-9E3B-456D-56BA2219C95F}"/>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680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8DCE8-D6CB-0514-6D41-E5FB8A7464B8}"/>
              </a:ext>
            </a:extLst>
          </p:cNvPr>
          <p:cNvSpPr>
            <a:spLocks noGrp="1"/>
          </p:cNvSpPr>
          <p:nvPr>
            <p:ph idx="1"/>
          </p:nvPr>
        </p:nvSpPr>
        <p:spPr>
          <a:xfrm>
            <a:off x="838200" y="1253331"/>
            <a:ext cx="10515600" cy="4351338"/>
          </a:xfrm>
        </p:spPr>
        <p:txBody>
          <a:bodyPr anchor="ctr">
            <a:normAutofit/>
          </a:bodyPr>
          <a:lstStyle/>
          <a:p>
            <a:pPr marL="0" indent="0" algn="ctr">
              <a:buNone/>
            </a:pPr>
            <a:r>
              <a:rPr lang="en-US" sz="6000" dirty="0">
                <a:solidFill>
                  <a:schemeClr val="accent1">
                    <a:lumMod val="60000"/>
                    <a:lumOff val="40000"/>
                  </a:schemeClr>
                </a:solidFill>
              </a:rPr>
              <a:t>Any Question?</a:t>
            </a:r>
          </a:p>
        </p:txBody>
      </p:sp>
    </p:spTree>
    <p:extLst>
      <p:ext uri="{BB962C8B-B14F-4D97-AF65-F5344CB8AC3E}">
        <p14:creationId xmlns:p14="http://schemas.microsoft.com/office/powerpoint/2010/main" val="46106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D9CC6-5C2D-4660-5228-9C2234DC0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6B4CA-E39C-9839-F97B-95D1F5835891}"/>
              </a:ext>
            </a:extLst>
          </p:cNvPr>
          <p:cNvSpPr>
            <a:spLocks noGrp="1"/>
          </p:cNvSpPr>
          <p:nvPr>
            <p:ph type="title"/>
          </p:nvPr>
        </p:nvSpPr>
        <p:spPr/>
        <p:txBody>
          <a:bodyPr/>
          <a:lstStyle/>
          <a:p>
            <a:r>
              <a:rPr lang="en-US" dirty="0"/>
              <a:t>Web Development</a:t>
            </a:r>
          </a:p>
        </p:txBody>
      </p:sp>
      <p:sp>
        <p:nvSpPr>
          <p:cNvPr id="3" name="Content Placeholder 2">
            <a:extLst>
              <a:ext uri="{FF2B5EF4-FFF2-40B4-BE49-F238E27FC236}">
                <a16:creationId xmlns:a16="http://schemas.microsoft.com/office/drawing/2014/main" id="{EB019E35-3037-0635-DD9A-E1564D3476DC}"/>
              </a:ext>
            </a:extLst>
          </p:cNvPr>
          <p:cNvSpPr>
            <a:spLocks noGrp="1"/>
          </p:cNvSpPr>
          <p:nvPr>
            <p:ph idx="1"/>
          </p:nvPr>
        </p:nvSpPr>
        <p:spPr>
          <a:xfrm>
            <a:off x="838200" y="3429000"/>
            <a:ext cx="10515600" cy="1068300"/>
          </a:xfrm>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Web development is the process of designing, building, and maintaining </a:t>
            </a:r>
            <a:r>
              <a:rPr lang="en-US" dirty="0">
                <a:solidFill>
                  <a:srgbClr val="FF0000"/>
                </a:solidFill>
                <a:latin typeface="Times New Roman" panose="02020603050405020304" pitchFamily="18" charset="0"/>
                <a:cs typeface="Times New Roman" panose="02020603050405020304" pitchFamily="18" charset="0"/>
              </a:rPr>
              <a:t>websites</a:t>
            </a:r>
            <a:r>
              <a:rPr lang="en-US" dirty="0">
                <a:latin typeface="Times New Roman" panose="02020603050405020304" pitchFamily="18" charset="0"/>
                <a:cs typeface="Times New Roman" panose="02020603050405020304" pitchFamily="18" charset="0"/>
              </a:rPr>
              <a:t> and </a:t>
            </a:r>
            <a:r>
              <a:rPr lang="en-US" dirty="0">
                <a:solidFill>
                  <a:srgbClr val="FF0000"/>
                </a:solidFill>
                <a:latin typeface="Times New Roman" panose="02020603050405020304" pitchFamily="18" charset="0"/>
                <a:cs typeface="Times New Roman" panose="02020603050405020304" pitchFamily="18" charset="0"/>
              </a:rPr>
              <a:t>web applications </a:t>
            </a:r>
            <a:r>
              <a:rPr lang="en-US" dirty="0">
                <a:latin typeface="Times New Roman" panose="02020603050405020304" pitchFamily="18" charset="0"/>
                <a:cs typeface="Times New Roman" panose="02020603050405020304" pitchFamily="18" charset="0"/>
              </a:rPr>
              <a:t>that run on the internet</a:t>
            </a:r>
          </a:p>
        </p:txBody>
      </p:sp>
      <p:cxnSp>
        <p:nvCxnSpPr>
          <p:cNvPr id="5" name="Straight Connector 4">
            <a:extLst>
              <a:ext uri="{FF2B5EF4-FFF2-40B4-BE49-F238E27FC236}">
                <a16:creationId xmlns:a16="http://schemas.microsoft.com/office/drawing/2014/main" id="{7EC73880-362B-BEFD-C835-A81014692BFF}"/>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831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A999E-B8F2-4D5A-C93C-B3163A5CAA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3C2AF-0B1D-77F6-4B70-3B4CED7B9BE4}"/>
              </a:ext>
            </a:extLst>
          </p:cNvPr>
          <p:cNvSpPr>
            <a:spLocks noGrp="1"/>
          </p:cNvSpPr>
          <p:nvPr>
            <p:ph type="title"/>
          </p:nvPr>
        </p:nvSpPr>
        <p:spPr/>
        <p:txBody>
          <a:bodyPr/>
          <a:lstStyle/>
          <a:p>
            <a:r>
              <a:rPr lang="en-US" dirty="0"/>
              <a:t>Websites and Web Applications</a:t>
            </a:r>
          </a:p>
        </p:txBody>
      </p:sp>
      <p:sp>
        <p:nvSpPr>
          <p:cNvPr id="3" name="Content Placeholder 2">
            <a:extLst>
              <a:ext uri="{FF2B5EF4-FFF2-40B4-BE49-F238E27FC236}">
                <a16:creationId xmlns:a16="http://schemas.microsoft.com/office/drawing/2014/main" id="{84866CBE-28B3-320F-6286-454D11550FF2}"/>
              </a:ext>
            </a:extLst>
          </p:cNvPr>
          <p:cNvSpPr>
            <a:spLocks noGrp="1"/>
          </p:cNvSpPr>
          <p:nvPr>
            <p:ph idx="1"/>
          </p:nvPr>
        </p:nvSpPr>
        <p:spPr/>
        <p:txBody>
          <a:bodyPr anchor="t">
            <a:normAutofit/>
          </a:bodyPr>
          <a:lstStyle/>
          <a:p>
            <a:pPr marL="0" indent="0">
              <a:buNone/>
            </a:pPr>
            <a:r>
              <a:rPr lang="en-US" sz="4400" dirty="0">
                <a:latin typeface="Times New Roman" panose="02020603050405020304" pitchFamily="18" charset="0"/>
                <a:cs typeface="Times New Roman" panose="02020603050405020304" pitchFamily="18" charset="0"/>
              </a:rPr>
              <a:t>What is Web actually?</a:t>
            </a:r>
          </a:p>
          <a:p>
            <a:pPr marL="0" indent="0">
              <a:buNone/>
            </a:pPr>
            <a:r>
              <a:rPr lang="en-US" b="1" dirty="0">
                <a:latin typeface="Times New Roman" panose="02020603050405020304" pitchFamily="18" charset="0"/>
                <a:cs typeface="Times New Roman" panose="02020603050405020304" pitchFamily="18" charset="0"/>
              </a:rPr>
              <a:t>World Wide Web (WWW)</a:t>
            </a:r>
            <a:r>
              <a:rPr lang="en-US" dirty="0">
                <a:latin typeface="Times New Roman" panose="02020603050405020304" pitchFamily="18" charset="0"/>
                <a:cs typeface="Times New Roman" panose="02020603050405020304" pitchFamily="18" charset="0"/>
              </a:rPr>
              <a:t>: as short ,Web, it is an information system that enables content sharing over the internet. </a:t>
            </a:r>
          </a:p>
          <a:p>
            <a:pPr marL="0" indent="0">
              <a:buNone/>
            </a:pPr>
            <a:r>
              <a:rPr lang="en-US" b="1" dirty="0">
                <a:latin typeface="Times New Roman" panose="02020603050405020304" pitchFamily="18" charset="0"/>
                <a:cs typeface="Times New Roman" panose="02020603050405020304" pitchFamily="18" charset="0"/>
              </a:rPr>
              <a:t>What is Web site?</a:t>
            </a:r>
          </a:p>
          <a:p>
            <a:pPr marL="0" indent="0">
              <a:buNone/>
            </a:pPr>
            <a:r>
              <a:rPr lang="en-US" dirty="0">
                <a:latin typeface="Times New Roman" panose="02020603050405020304" pitchFamily="18" charset="0"/>
                <a:cs typeface="Times New Roman" panose="02020603050405020304" pitchFamily="18" charset="0"/>
              </a:rPr>
              <a:t>A collection of related </a:t>
            </a:r>
            <a:r>
              <a:rPr lang="en-US" dirty="0">
                <a:solidFill>
                  <a:srgbClr val="00B0F0"/>
                </a:solidFill>
                <a:latin typeface="Times New Roman" panose="02020603050405020304" pitchFamily="18" charset="0"/>
                <a:cs typeface="Times New Roman" panose="02020603050405020304" pitchFamily="18" charset="0"/>
              </a:rPr>
              <a:t>web pages </a:t>
            </a:r>
            <a:r>
              <a:rPr lang="en-US" dirty="0">
                <a:latin typeface="Times New Roman" panose="02020603050405020304" pitchFamily="18" charset="0"/>
                <a:cs typeface="Times New Roman" panose="02020603050405020304" pitchFamily="18" charset="0"/>
              </a:rPr>
              <a:t>located under a single domain name, typically produced by a single person or organization</a:t>
            </a:r>
            <a:r>
              <a:rPr lang="en-US" sz="2400" dirty="0">
                <a:latin typeface="Times New Roman" panose="02020603050405020304" pitchFamily="18" charset="0"/>
                <a:cs typeface="Times New Roman" panose="02020603050405020304" pitchFamily="18" charset="0"/>
              </a:rPr>
              <a:t>.</a:t>
            </a:r>
          </a:p>
          <a:p>
            <a:pPr marL="0" indent="0">
              <a:buNone/>
            </a:pPr>
            <a:endParaRPr lang="en-US" sz="4400"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7270ECD8-ED30-FD0D-4BBB-0A607F70E13E}"/>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819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832F3-94E0-F844-298F-80EC767E1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C39AB-9AAE-ADE5-79E1-86149D164603}"/>
              </a:ext>
            </a:extLst>
          </p:cNvPr>
          <p:cNvSpPr>
            <a:spLocks noGrp="1"/>
          </p:cNvSpPr>
          <p:nvPr>
            <p:ph type="title"/>
          </p:nvPr>
        </p:nvSpPr>
        <p:spPr/>
        <p:txBody>
          <a:bodyPr/>
          <a:lstStyle/>
          <a:p>
            <a:r>
              <a:rPr lang="en-US" dirty="0"/>
              <a:t>Websites and Web Applications ( Continue)</a:t>
            </a:r>
          </a:p>
        </p:txBody>
      </p:sp>
      <p:sp>
        <p:nvSpPr>
          <p:cNvPr id="3" name="Content Placeholder 2">
            <a:extLst>
              <a:ext uri="{FF2B5EF4-FFF2-40B4-BE49-F238E27FC236}">
                <a16:creationId xmlns:a16="http://schemas.microsoft.com/office/drawing/2014/main" id="{35EA9569-D0E3-1986-26CE-54699940901C}"/>
              </a:ext>
            </a:extLst>
          </p:cNvPr>
          <p:cNvSpPr>
            <a:spLocks noGrp="1"/>
          </p:cNvSpPr>
          <p:nvPr>
            <p:ph idx="1"/>
          </p:nvPr>
        </p:nvSpPr>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What is web page?</a:t>
            </a:r>
          </a:p>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web page</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single page</a:t>
            </a:r>
            <a:r>
              <a:rPr lang="en-US" dirty="0">
                <a:latin typeface="Times New Roman" panose="02020603050405020304" pitchFamily="18" charset="0"/>
                <a:cs typeface="Times New Roman" panose="02020603050405020304" pitchFamily="18" charset="0"/>
              </a:rPr>
              <a:t> on the internet where we can:</a:t>
            </a:r>
          </a:p>
          <a:p>
            <a:r>
              <a:rPr lang="en-US" dirty="0">
                <a:latin typeface="Times New Roman" panose="02020603050405020304" pitchFamily="18" charset="0"/>
                <a:cs typeface="Times New Roman" panose="02020603050405020304" pitchFamily="18" charset="0"/>
              </a:rPr>
              <a:t>Display </a:t>
            </a:r>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Show </a:t>
            </a:r>
            <a:r>
              <a:rPr lang="en-US" b="1" dirty="0">
                <a:latin typeface="Times New Roman" panose="02020603050405020304" pitchFamily="18" charset="0"/>
                <a:cs typeface="Times New Roman" panose="02020603050405020304" pitchFamily="18" charset="0"/>
              </a:rPr>
              <a:t>images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Play </a:t>
            </a:r>
            <a:r>
              <a:rPr lang="en-US" b="1" dirty="0">
                <a:latin typeface="Times New Roman" panose="02020603050405020304" pitchFamily="18" charset="0"/>
                <a:cs typeface="Times New Roman" panose="02020603050405020304" pitchFamily="18" charset="0"/>
              </a:rPr>
              <a:t>videos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organize content</a:t>
            </a:r>
            <a:r>
              <a:rPr lang="en-US" dirty="0">
                <a:latin typeface="Times New Roman" panose="02020603050405020304" pitchFamily="18" charset="0"/>
                <a:cs typeface="Times New Roman" panose="02020603050405020304" pitchFamily="18" charset="0"/>
              </a:rPr>
              <a:t> nicely.</a:t>
            </a:r>
          </a:p>
        </p:txBody>
      </p:sp>
      <p:cxnSp>
        <p:nvCxnSpPr>
          <p:cNvPr id="5" name="Straight Connector 4">
            <a:extLst>
              <a:ext uri="{FF2B5EF4-FFF2-40B4-BE49-F238E27FC236}">
                <a16:creationId xmlns:a16="http://schemas.microsoft.com/office/drawing/2014/main" id="{C15DA98B-4C4F-BF6A-953E-5A067ECEF9F0}"/>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8972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48DAF-F3B5-CCAB-7288-F6F8C2FB5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591A1-8B3A-E898-9556-B5DBE1F48893}"/>
              </a:ext>
            </a:extLst>
          </p:cNvPr>
          <p:cNvSpPr>
            <a:spLocks noGrp="1"/>
          </p:cNvSpPr>
          <p:nvPr>
            <p:ph type="title"/>
          </p:nvPr>
        </p:nvSpPr>
        <p:spPr/>
        <p:txBody>
          <a:bodyPr/>
          <a:lstStyle/>
          <a:p>
            <a:r>
              <a:rPr lang="en-US" dirty="0"/>
              <a:t>Websites and Web Applications ( Continue)</a:t>
            </a:r>
          </a:p>
        </p:txBody>
      </p:sp>
      <p:sp>
        <p:nvSpPr>
          <p:cNvPr id="3" name="Content Placeholder 2">
            <a:extLst>
              <a:ext uri="{FF2B5EF4-FFF2-40B4-BE49-F238E27FC236}">
                <a16:creationId xmlns:a16="http://schemas.microsoft.com/office/drawing/2014/main" id="{55EAEE7E-6BF4-15AA-DEEB-E6AE1D67F5F1}"/>
              </a:ext>
            </a:extLst>
          </p:cNvPr>
          <p:cNvSpPr>
            <a:spLocks noGrp="1"/>
          </p:cNvSpPr>
          <p:nvPr>
            <p:ph idx="1"/>
          </p:nvPr>
        </p:nvSpPr>
        <p:spPr/>
        <p:txBody>
          <a:bodyPr anchor="t">
            <a:normAutofit/>
          </a:bodyPr>
          <a:lstStyle/>
          <a:p>
            <a:pPr marL="0" indent="0">
              <a:buNone/>
            </a:pPr>
            <a:r>
              <a:rPr lang="en-US" dirty="0">
                <a:latin typeface="Times New Roman" panose="02020603050405020304" pitchFamily="18" charset="0"/>
                <a:cs typeface="Times New Roman" panose="02020603050405020304" pitchFamily="18" charset="0"/>
              </a:rPr>
              <a:t>What is web Applications?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web application is a computer program that uses web browsers and web technology to perform tasks over the internet.</a:t>
            </a:r>
          </a:p>
          <a:p>
            <a:pPr marL="0" indent="0">
              <a:buNone/>
            </a:pPr>
            <a:r>
              <a:rPr lang="en-US" b="1" dirty="0">
                <a:latin typeface="Times New Roman" panose="02020603050405020304" pitchFamily="18" charset="0"/>
                <a:cs typeface="Times New Roman" panose="02020603050405020304" pitchFamily="18" charset="0"/>
              </a:rPr>
              <a:t>💡 Examples of Web Applications:</a:t>
            </a:r>
          </a:p>
          <a:p>
            <a:r>
              <a:rPr lang="en-US" b="1" dirty="0">
                <a:latin typeface="Times New Roman" panose="02020603050405020304" pitchFamily="18" charset="0"/>
                <a:cs typeface="Times New Roman" panose="02020603050405020304" pitchFamily="18" charset="0"/>
              </a:rPr>
              <a:t>Gmail</a:t>
            </a:r>
            <a:r>
              <a:rPr lang="en-US" dirty="0">
                <a:latin typeface="Times New Roman" panose="02020603050405020304" pitchFamily="18" charset="0"/>
                <a:cs typeface="Times New Roman" panose="02020603050405020304" pitchFamily="18" charset="0"/>
              </a:rPr>
              <a:t> – to send emails</a:t>
            </a:r>
          </a:p>
          <a:p>
            <a:r>
              <a:rPr lang="en-US" b="1" dirty="0">
                <a:latin typeface="Times New Roman" panose="02020603050405020304" pitchFamily="18" charset="0"/>
                <a:cs typeface="Times New Roman" panose="02020603050405020304" pitchFamily="18" charset="0"/>
              </a:rPr>
              <a:t>Google Docs</a:t>
            </a:r>
            <a:r>
              <a:rPr lang="en-US" dirty="0">
                <a:latin typeface="Times New Roman" panose="02020603050405020304" pitchFamily="18" charset="0"/>
                <a:cs typeface="Times New Roman" panose="02020603050405020304" pitchFamily="18" charset="0"/>
              </a:rPr>
              <a:t> – to write documents</a:t>
            </a:r>
          </a:p>
          <a:p>
            <a:r>
              <a:rPr lang="en-US" b="1" dirty="0">
                <a:latin typeface="Times New Roman" panose="02020603050405020304" pitchFamily="18" charset="0"/>
                <a:cs typeface="Times New Roman" panose="02020603050405020304" pitchFamily="18" charset="0"/>
              </a:rPr>
              <a:t>YouTube</a:t>
            </a:r>
            <a:r>
              <a:rPr lang="en-US" dirty="0">
                <a:latin typeface="Times New Roman" panose="02020603050405020304" pitchFamily="18" charset="0"/>
                <a:cs typeface="Times New Roman" panose="02020603050405020304" pitchFamily="18" charset="0"/>
              </a:rPr>
              <a:t> – to watch videos</a:t>
            </a:r>
          </a:p>
          <a:p>
            <a:r>
              <a:rPr lang="en-US" b="1" dirty="0">
                <a:latin typeface="Times New Roman" panose="02020603050405020304" pitchFamily="18" charset="0"/>
                <a:cs typeface="Times New Roman" panose="02020603050405020304" pitchFamily="18" charset="0"/>
              </a:rPr>
              <a:t>Facebook</a:t>
            </a:r>
            <a:r>
              <a:rPr lang="en-US" dirty="0">
                <a:latin typeface="Times New Roman" panose="02020603050405020304" pitchFamily="18" charset="0"/>
                <a:cs typeface="Times New Roman" panose="02020603050405020304" pitchFamily="18" charset="0"/>
              </a:rPr>
              <a:t> – to connect and chat</a:t>
            </a:r>
          </a:p>
          <a:p>
            <a:pPr marL="0" indent="0">
              <a:buNone/>
            </a:pPr>
            <a:endParaRPr lang="en-US" dirty="0">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6C11CF5F-727A-74FB-8C7A-CC75A88C454E}"/>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4378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414DA-ABC6-1B30-AE22-E5ABCAD24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291FE-BABD-2A0E-27A1-0063500E3872}"/>
              </a:ext>
            </a:extLst>
          </p:cNvPr>
          <p:cNvSpPr>
            <a:spLocks noGrp="1"/>
          </p:cNvSpPr>
          <p:nvPr>
            <p:ph type="title"/>
          </p:nvPr>
        </p:nvSpPr>
        <p:spPr/>
        <p:txBody>
          <a:bodyPr/>
          <a:lstStyle/>
          <a:p>
            <a:r>
              <a:rPr lang="en-US" dirty="0"/>
              <a:t>Back To Web Development</a:t>
            </a:r>
          </a:p>
        </p:txBody>
      </p:sp>
      <p:sp>
        <p:nvSpPr>
          <p:cNvPr id="3" name="Content Placeholder 2">
            <a:extLst>
              <a:ext uri="{FF2B5EF4-FFF2-40B4-BE49-F238E27FC236}">
                <a16:creationId xmlns:a16="http://schemas.microsoft.com/office/drawing/2014/main" id="{D2B367E9-51A0-5C50-FA8C-ECE9A1FF6D84}"/>
              </a:ext>
            </a:extLst>
          </p:cNvPr>
          <p:cNvSpPr>
            <a:spLocks noGrp="1"/>
          </p:cNvSpPr>
          <p:nvPr>
            <p:ph idx="1"/>
          </p:nvPr>
        </p:nvSpPr>
        <p:spPr/>
        <p:txBody>
          <a:bodyPr anchor="t">
            <a:normAutofit/>
          </a:bodyPr>
          <a:lstStyle/>
          <a:p>
            <a:pPr marL="0" indent="0">
              <a:buNone/>
            </a:pPr>
            <a:r>
              <a:rPr lang="en-US" b="1" dirty="0">
                <a:latin typeface="Times New Roman" panose="02020603050405020304" pitchFamily="18" charset="0"/>
                <a:cs typeface="Times New Roman" panose="02020603050405020304" pitchFamily="18" charset="0"/>
              </a:rPr>
              <a:t>What Will We Do Here?</a:t>
            </a:r>
          </a:p>
          <a:p>
            <a:pPr marL="0" indent="0">
              <a:buNone/>
            </a:pPr>
            <a:r>
              <a:rPr lang="en-US" dirty="0">
                <a:latin typeface="Times New Roman" panose="02020603050405020304" pitchFamily="18" charset="0"/>
                <a:cs typeface="Times New Roman" panose="02020603050405020304" pitchFamily="18" charset="0"/>
              </a:rPr>
              <a:t>We will develop a complete website </a:t>
            </a:r>
            <a:r>
              <a:rPr lang="en-US" b="1" dirty="0">
                <a:latin typeface="Times New Roman" panose="02020603050405020304" pitchFamily="18" charset="0"/>
                <a:cs typeface="Times New Roman" panose="02020603050405020304" pitchFamily="18" charset="0"/>
              </a:rPr>
              <a:t>from scratch to finish</a:t>
            </a:r>
            <a:r>
              <a:rPr lang="en-US" dirty="0">
                <a:latin typeface="Times New Roman" panose="02020603050405020304" pitchFamily="18" charset="0"/>
                <a:cs typeface="Times New Roman" panose="02020603050405020304" pitchFamily="18" charset="0"/>
              </a:rPr>
              <a:t>, so that you can learn:</a:t>
            </a:r>
          </a:p>
          <a:p>
            <a:r>
              <a:rPr lang="en-US" dirty="0">
                <a:latin typeface="Times New Roman" panose="02020603050405020304" pitchFamily="18" charset="0"/>
                <a:cs typeface="Times New Roman" panose="02020603050405020304" pitchFamily="18" charset="0"/>
              </a:rPr>
              <a:t>✅ How to start a web development project</a:t>
            </a:r>
          </a:p>
          <a:p>
            <a:r>
              <a:rPr lang="en-US" dirty="0">
                <a:latin typeface="Times New Roman" panose="02020603050405020304" pitchFamily="18" charset="0"/>
                <a:cs typeface="Times New Roman" panose="02020603050405020304" pitchFamily="18" charset="0"/>
              </a:rPr>
              <a:t>✅ How to write code (HTML, CSS, JavaScript) for web page</a:t>
            </a:r>
          </a:p>
          <a:p>
            <a:r>
              <a:rPr lang="en-US" dirty="0">
                <a:latin typeface="Times New Roman" panose="02020603050405020304" pitchFamily="18" charset="0"/>
                <a:cs typeface="Times New Roman" panose="02020603050405020304" pitchFamily="18" charset="0"/>
              </a:rPr>
              <a:t>✅ How to build real, working websites</a:t>
            </a:r>
          </a:p>
          <a:p>
            <a:r>
              <a:rPr lang="en-US" dirty="0">
                <a:latin typeface="Times New Roman" panose="02020603050405020304" pitchFamily="18" charset="0"/>
                <a:cs typeface="Times New Roman" panose="02020603050405020304" pitchFamily="18" charset="0"/>
              </a:rPr>
              <a:t>✅ Step-by-step website creation process</a:t>
            </a:r>
          </a:p>
          <a:p>
            <a:r>
              <a:rPr lang="en-US" dirty="0">
                <a:latin typeface="Times New Roman" panose="02020603050405020304" pitchFamily="18" charset="0"/>
                <a:cs typeface="Times New Roman" panose="02020603050405020304" pitchFamily="18" charset="0"/>
              </a:rPr>
              <a:t>✅ Basic design and deployment</a:t>
            </a:r>
          </a:p>
        </p:txBody>
      </p:sp>
      <p:cxnSp>
        <p:nvCxnSpPr>
          <p:cNvPr id="5" name="Straight Connector 4">
            <a:extLst>
              <a:ext uri="{FF2B5EF4-FFF2-40B4-BE49-F238E27FC236}">
                <a16:creationId xmlns:a16="http://schemas.microsoft.com/office/drawing/2014/main" id="{E1FEE677-5A7D-4EFD-DF4B-C2777A82A7A9}"/>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089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additive="base">
                                        <p:cTn id="4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F87B6-D538-CDAE-8944-83AE241D98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294797-45FF-F6A0-FB51-69E0F993F4C5}"/>
              </a:ext>
            </a:extLst>
          </p:cNvPr>
          <p:cNvSpPr>
            <a:spLocks noGrp="1"/>
          </p:cNvSpPr>
          <p:nvPr>
            <p:ph type="title"/>
          </p:nvPr>
        </p:nvSpPr>
        <p:spPr/>
        <p:txBody>
          <a:bodyPr/>
          <a:lstStyle/>
          <a:p>
            <a:r>
              <a:rPr lang="en-US" dirty="0"/>
              <a:t>Why need Web Development ?</a:t>
            </a:r>
          </a:p>
        </p:txBody>
      </p:sp>
      <p:graphicFrame>
        <p:nvGraphicFramePr>
          <p:cNvPr id="9" name="Content Placeholder 2">
            <a:extLst>
              <a:ext uri="{FF2B5EF4-FFF2-40B4-BE49-F238E27FC236}">
                <a16:creationId xmlns:a16="http://schemas.microsoft.com/office/drawing/2014/main" id="{DF9171A5-E98A-785B-15B9-EDD9953AA4F9}"/>
              </a:ext>
            </a:extLst>
          </p:cNvPr>
          <p:cNvGraphicFramePr>
            <a:graphicFrameLocks noGrp="1"/>
          </p:cNvGraphicFramePr>
          <p:nvPr>
            <p:ph idx="1"/>
            <p:extLst>
              <p:ext uri="{D42A27DB-BD31-4B8C-83A1-F6EECF244321}">
                <p14:modId xmlns:p14="http://schemas.microsoft.com/office/powerpoint/2010/main" val="3736238939"/>
              </p:ext>
            </p:extLst>
          </p:nvPr>
        </p:nvGraphicFramePr>
        <p:xfrm>
          <a:off x="926691" y="196286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6C8916F2-000B-8980-C471-D2389219A1EC}"/>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4486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1F55-7AC9-7D2E-A93E-CA31E0355267}"/>
              </a:ext>
            </a:extLst>
          </p:cNvPr>
          <p:cNvSpPr>
            <a:spLocks noGrp="1"/>
          </p:cNvSpPr>
          <p:nvPr>
            <p:ph type="title"/>
          </p:nvPr>
        </p:nvSpPr>
        <p:spPr/>
        <p:txBody>
          <a:bodyPr/>
          <a:lstStyle/>
          <a:p>
            <a:r>
              <a:rPr lang="en-US" dirty="0"/>
              <a:t>Part Of Web Development</a:t>
            </a:r>
          </a:p>
        </p:txBody>
      </p:sp>
      <p:graphicFrame>
        <p:nvGraphicFramePr>
          <p:cNvPr id="6" name="Content Placeholder 2">
            <a:extLst>
              <a:ext uri="{FF2B5EF4-FFF2-40B4-BE49-F238E27FC236}">
                <a16:creationId xmlns:a16="http://schemas.microsoft.com/office/drawing/2014/main" id="{F9694F0E-12C8-D35F-5A69-F814BBF0BE8F}"/>
              </a:ext>
            </a:extLst>
          </p:cNvPr>
          <p:cNvGraphicFramePr>
            <a:graphicFrameLocks noGrp="1"/>
          </p:cNvGraphicFramePr>
          <p:nvPr>
            <p:ph idx="1"/>
            <p:extLst>
              <p:ext uri="{D42A27DB-BD31-4B8C-83A1-F6EECF244321}">
                <p14:modId xmlns:p14="http://schemas.microsoft.com/office/powerpoint/2010/main" val="11173141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Connector 3">
            <a:extLst>
              <a:ext uri="{FF2B5EF4-FFF2-40B4-BE49-F238E27FC236}">
                <a16:creationId xmlns:a16="http://schemas.microsoft.com/office/drawing/2014/main" id="{6EA3B043-7B02-960E-0F5D-F70FE299A115}"/>
              </a:ext>
            </a:extLst>
          </p:cNvPr>
          <p:cNvCxnSpPr/>
          <p:nvPr/>
        </p:nvCxnSpPr>
        <p:spPr>
          <a:xfrm>
            <a:off x="838200" y="1676400"/>
            <a:ext cx="10515600" cy="0"/>
          </a:xfrm>
          <a:prstGeom prst="line">
            <a:avLst/>
          </a:prstGeom>
          <a:ln w="38100">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97058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2185</TotalTime>
  <Words>782</Words>
  <Application>Microsoft Office PowerPoint</Application>
  <PresentationFormat>Widescreen</PresentationFormat>
  <Paragraphs>126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Times New Roman</vt:lpstr>
      <vt:lpstr>Office Theme</vt:lpstr>
      <vt:lpstr>Web Development</vt:lpstr>
      <vt:lpstr>Web Development</vt:lpstr>
      <vt:lpstr>Web Development</vt:lpstr>
      <vt:lpstr>Websites and Web Applications</vt:lpstr>
      <vt:lpstr>Websites and Web Applications ( Continue)</vt:lpstr>
      <vt:lpstr>Websites and Web Applications ( Continue)</vt:lpstr>
      <vt:lpstr>Back To Web Development</vt:lpstr>
      <vt:lpstr>Why need Web Development ?</vt:lpstr>
      <vt:lpstr>Part Of Web Development</vt:lpstr>
      <vt:lpstr>Front End </vt:lpstr>
      <vt:lpstr>Front End Technologies </vt:lpstr>
      <vt:lpstr> Back End</vt:lpstr>
      <vt:lpstr> Back End Technologies</vt:lpstr>
      <vt:lpstr>Road Map of Our Course</vt:lpstr>
      <vt:lpstr>Our Road map for Web Development</vt:lpstr>
      <vt:lpstr>Our Road map for Web Development</vt:lpstr>
      <vt:lpstr>Our Road map for Web Development</vt:lpstr>
      <vt:lpstr>Our Road map for Web Development</vt:lpstr>
      <vt:lpstr>Our Road map for Web Development</vt:lpstr>
      <vt:lpstr>Our Road map for Web Development</vt:lpstr>
      <vt:lpstr>Our Road map for Web Development</vt:lpstr>
      <vt:lpstr>Our Road map for Web Development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Mahadi Hassan</dc:creator>
  <cp:lastModifiedBy>Mahadi Hassan</cp:lastModifiedBy>
  <cp:revision>8</cp:revision>
  <dcterms:created xsi:type="dcterms:W3CDTF">2025-09-22T13:08:36Z</dcterms:created>
  <dcterms:modified xsi:type="dcterms:W3CDTF">2025-10-16T13:16:08Z</dcterms:modified>
</cp:coreProperties>
</file>