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126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46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30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8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6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2DB27-D329-41F1-9064-E23ABE9EC8C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2F945F-1D74-494D-9EEB-94B60E3F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757" y="2907792"/>
            <a:ext cx="8915399" cy="1028341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n w="22225">
                  <a:solidFill>
                    <a:srgbClr val="002060"/>
                  </a:solidFill>
                  <a:prstDash val="solid"/>
                </a:ln>
                <a:solidFill>
                  <a:schemeClr val="accent2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Data Entry</a:t>
            </a:r>
          </a:p>
        </p:txBody>
      </p:sp>
    </p:spTree>
    <p:extLst>
      <p:ext uri="{BB962C8B-B14F-4D97-AF65-F5344CB8AC3E}">
        <p14:creationId xmlns:p14="http://schemas.microsoft.com/office/powerpoint/2010/main" val="42435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014984"/>
          </a:xfrm>
        </p:spPr>
        <p:txBody>
          <a:bodyPr/>
          <a:lstStyle/>
          <a:p>
            <a:pPr algn="ctr"/>
            <a:r>
              <a:rPr lang="en-US" dirty="0"/>
              <a:t>What is Data Entry?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9757" y="4265315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Input some data to Hardcopy into Softcopy.</a:t>
            </a:r>
          </a:p>
        </p:txBody>
      </p:sp>
    </p:spTree>
    <p:extLst>
      <p:ext uri="{BB962C8B-B14F-4D97-AF65-F5344CB8AC3E}">
        <p14:creationId xmlns:p14="http://schemas.microsoft.com/office/powerpoint/2010/main" val="3170268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533" y="731521"/>
            <a:ext cx="8915399" cy="1014984"/>
          </a:xfrm>
        </p:spPr>
        <p:txBody>
          <a:bodyPr/>
          <a:lstStyle/>
          <a:p>
            <a:pPr algn="ctr"/>
            <a:r>
              <a:rPr lang="en-US" dirty="0"/>
              <a:t>Data Entry Operator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89797" y="2866643"/>
            <a:ext cx="3948747" cy="2066543"/>
          </a:xfrm>
        </p:spPr>
        <p:txBody>
          <a:bodyPr/>
          <a:lstStyle/>
          <a:p>
            <a:r>
              <a:rPr lang="en-US" dirty="0"/>
              <a:t>Who input data from hardware to software.</a:t>
            </a:r>
          </a:p>
        </p:txBody>
      </p:sp>
      <p:pic>
        <p:nvPicPr>
          <p:cNvPr id="1026" name="Picture 2" descr="https://encrypted-tbn0.gstatic.com/images?q=tbn:ANd9GcRrvyLx09QmqRghGjqpEBT_A-mB44iZyeDTdQ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43" y="2350008"/>
            <a:ext cx="4658189" cy="3099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0398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533" y="731521"/>
            <a:ext cx="8915399" cy="1014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of Data Entry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21626" y="2299715"/>
            <a:ext cx="3948747" cy="206654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Spelling Mistake &amp; 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or Sample Create</a:t>
            </a:r>
          </a:p>
        </p:txBody>
      </p:sp>
    </p:spTree>
    <p:extLst>
      <p:ext uri="{BB962C8B-B14F-4D97-AF65-F5344CB8AC3E}">
        <p14:creationId xmlns:p14="http://schemas.microsoft.com/office/powerpoint/2010/main" val="234004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533" y="731521"/>
            <a:ext cx="8915399" cy="10149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Entry Work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21626" y="2299715"/>
            <a:ext cx="3948747" cy="20665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Fiverr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Upwork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Freelancer.com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Bdjobs.com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work 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091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533" y="731521"/>
            <a:ext cx="8915399" cy="10149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13450" y="2299713"/>
            <a:ext cx="3948747" cy="20665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or Computer?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availability?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Configuration?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you have to know?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you income?</a:t>
            </a:r>
          </a:p>
        </p:txBody>
      </p:sp>
      <p:pic>
        <p:nvPicPr>
          <p:cNvPr id="2050" name="Picture 2" descr="How to Create FAQs That Turn Prospects into Custom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051" y="2133449"/>
            <a:ext cx="4635881" cy="23990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5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991" y="731521"/>
            <a:ext cx="8915399" cy="10149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Sample 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15769" y="2574033"/>
            <a:ext cx="4261104" cy="2066543"/>
          </a:xfrm>
        </p:spPr>
        <p:txBody>
          <a:bodyPr>
            <a:normAutofit/>
          </a:bodyPr>
          <a:lstStyle/>
          <a:p>
            <a:r>
              <a:rPr lang="en-US" dirty="0"/>
              <a:t>I need 100 Instagram influencer data from USA/UK/Canada. The person’s account must have 50-100k follower. I need his/her Instagram account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and email/contact no.</a:t>
            </a:r>
          </a:p>
        </p:txBody>
      </p:sp>
      <p:pic>
        <p:nvPicPr>
          <p:cNvPr id="5122" name="Picture 2" descr="https://www.clicdata.com/wp-content/uploads/2023/04/home-data-analytics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11" y="2017078"/>
            <a:ext cx="3755071" cy="3755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1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991" y="731521"/>
            <a:ext cx="8915399" cy="10149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Sample 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15769" y="2574033"/>
            <a:ext cx="4261104" cy="2066543"/>
          </a:xfrm>
        </p:spPr>
        <p:txBody>
          <a:bodyPr>
            <a:normAutofit/>
          </a:bodyPr>
          <a:lstStyle/>
          <a:p>
            <a:r>
              <a:rPr lang="en-US" dirty="0"/>
              <a:t>I’m looking for someone to collect and provide e-commerce seed 10 investor. I need his/her name, investment amount, website, email and location. My budget is 20$</a:t>
            </a:r>
          </a:p>
        </p:txBody>
      </p:sp>
      <p:pic>
        <p:nvPicPr>
          <p:cNvPr id="5122" name="Picture 2" descr="https://www.clicdata.com/wp-content/uploads/2023/04/home-data-analytics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11" y="2017078"/>
            <a:ext cx="3755071" cy="3755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25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991" y="731521"/>
            <a:ext cx="8915399" cy="10149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Account Open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3845" y="2427371"/>
            <a:ext cx="3912171" cy="112628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Github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LinkedIn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Fiverr/Freelancer/</a:t>
            </a:r>
            <a:r>
              <a:rPr lang="en-US" dirty="0" err="1"/>
              <a:t>Upwork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171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Data Entry</vt:lpstr>
      <vt:lpstr>What is Data Entry?</vt:lpstr>
      <vt:lpstr>Data Entry Operator</vt:lpstr>
      <vt:lpstr>Classification of Data Entry</vt:lpstr>
      <vt:lpstr>Data Entry Work</vt:lpstr>
      <vt:lpstr>FAQ</vt:lpstr>
      <vt:lpstr>Sample 1</vt:lpstr>
      <vt:lpstr>Sample 2</vt:lpstr>
      <vt:lpstr>Account Open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Entry</dc:title>
  <dc:creator>user</dc:creator>
  <cp:lastModifiedBy>Administrator</cp:lastModifiedBy>
  <cp:revision>5</cp:revision>
  <dcterms:created xsi:type="dcterms:W3CDTF">2024-11-27T09:21:51Z</dcterms:created>
  <dcterms:modified xsi:type="dcterms:W3CDTF">2024-11-30T06:26:20Z</dcterms:modified>
</cp:coreProperties>
</file>