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1532" y="982679"/>
            <a:ext cx="7772400" cy="1470025"/>
          </a:xfrm>
        </p:spPr>
        <p:txBody>
          <a:bodyPr/>
          <a:lstStyle/>
          <a:p>
            <a:r>
              <a:rPr dirty="0"/>
              <a:t>Essay Analyzer and Scoring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2450"/>
            <a:ext cx="6400800" cy="1147713"/>
          </a:xfrm>
        </p:spPr>
        <p:txBody>
          <a:bodyPr/>
          <a:lstStyle/>
          <a:p>
            <a:r>
              <a:rPr dirty="0"/>
              <a:t>Evaluation system for IELTS-style essays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14950-81FC-CE85-8172-330E7D9D05DC}"/>
              </a:ext>
            </a:extLst>
          </p:cNvPr>
          <p:cNvSpPr txBox="1"/>
          <p:nvPr/>
        </p:nvSpPr>
        <p:spPr>
          <a:xfrm>
            <a:off x="1022809" y="4003737"/>
            <a:ext cx="53874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Presented by,</a:t>
            </a:r>
          </a:p>
          <a:p>
            <a:r>
              <a:rPr lang="en-US" sz="2400" dirty="0"/>
              <a:t>   MAHADURGA P – 313522104088</a:t>
            </a:r>
          </a:p>
          <a:p>
            <a:r>
              <a:rPr lang="en-US" sz="2400" dirty="0"/>
              <a:t>   MADHUMMITHA V -</a:t>
            </a:r>
            <a:r>
              <a:rPr lang="en-IN" sz="2400" dirty="0"/>
              <a:t> 313522104087</a:t>
            </a:r>
            <a:endParaRPr lang="en-US" sz="2400" dirty="0"/>
          </a:p>
          <a:p>
            <a:r>
              <a:rPr lang="en-IN" sz="2400" dirty="0"/>
              <a:t>   MAITREYI T - 313522104089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Advantages: Automated, consistent scoring; Insightful feedback</a:t>
            </a:r>
          </a:p>
          <a:p>
            <a:r>
              <a:t>Limitations: Dataset-specific tuning; Rule-based grammar logic</a:t>
            </a:r>
          </a:p>
          <a:p>
            <a:r>
              <a:t>Future Work: Deep learning models, More grammar rules, Interactive UI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Goal: Automatically analyze and score essays using machine learning and NLP.</a:t>
            </a:r>
          </a:p>
          <a:p>
            <a:r>
              <a:rPr dirty="0"/>
              <a:t>Key Features: Grammar checks, structure analysis, coherence, vocabulary insights, scoring.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Languages &amp; Libraries: Python, NLTK, spaCy, scikit-learn, pandas, NumPy</a:t>
            </a:r>
          </a:p>
          <a:p>
            <a:r>
              <a:t>Models: Random Forest Regressor, TF-IDF for feature extraction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Dataset: IELTS writing dataset (essays + scores)</a:t>
            </a:r>
          </a:p>
          <a:p>
            <a:r>
              <a:t>Text Vectorization: TF-IDF (bigrams, 2000 features, filtering)</a:t>
            </a:r>
          </a:p>
          <a:p>
            <a:r>
              <a:t>Train/Test Split: 80/20 with random seed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Model: Random Forest Regressor</a:t>
            </a:r>
          </a:p>
          <a:p>
            <a:r>
              <a:t>Parameters: 100 trees, max depth 20, min samples split 5</a:t>
            </a:r>
          </a:p>
          <a:p>
            <a:r>
              <a:t>Metrics: R² and MAE for train/test sets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NLP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GrammarChecker: Subject-verb agreement</a:t>
            </a:r>
          </a:p>
          <a:p>
            <a:r>
              <a:t>StructureAnalyzer: Sentence count, avg length, sentence types</a:t>
            </a:r>
          </a:p>
          <a:p>
            <a:r>
              <a:t>CoherenceAnalyzer: Transition words, topic consistency, paragraph structure</a:t>
            </a:r>
          </a:p>
          <a:p>
            <a:r>
              <a:t>VocabularyAnalyzer: Unique/total/advanced words, vocabulary richness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Scoring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Hybrid Model: ML-predicted score + rule-based components</a:t>
            </a:r>
          </a:p>
          <a:p>
            <a:r>
              <a:t>Score Components (Weighted):</a:t>
            </a:r>
          </a:p>
          <a:p>
            <a:r>
              <a:t>  - Grammar (20%)</a:t>
            </a:r>
          </a:p>
          <a:p>
            <a:r>
              <a:t>  - Structure (15%)</a:t>
            </a:r>
          </a:p>
          <a:p>
            <a:r>
              <a:t>  - Coherence (20%)</a:t>
            </a:r>
          </a:p>
          <a:p>
            <a:r>
              <a:t>  - Vocabulary (20%)</a:t>
            </a:r>
          </a:p>
          <a:p>
            <a:r>
              <a:t>  - ML Prediction (25%)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Interaction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Modes: Manual essay input, File upload</a:t>
            </a:r>
          </a:p>
          <a:p>
            <a:r>
              <a:t>Process:</a:t>
            </a:r>
          </a:p>
          <a:p>
            <a:r>
              <a:t>  1. Input essay</a:t>
            </a:r>
          </a:p>
          <a:p>
            <a:r>
              <a:t>  2. Analyze (grammar, structure, coherence, vocab)</a:t>
            </a:r>
          </a:p>
          <a:p>
            <a:r>
              <a:t>  3. Score</a:t>
            </a:r>
          </a:p>
          <a:p>
            <a:r>
              <a:t>  4. Display results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Grammar errors list</a:t>
            </a:r>
          </a:p>
          <a:p>
            <a:r>
              <a:t>Structure metrics</a:t>
            </a:r>
          </a:p>
          <a:p>
            <a:r>
              <a:t>Coherence score</a:t>
            </a:r>
          </a:p>
          <a:p>
            <a:r>
              <a:t>Vocabulary statistics</a:t>
            </a:r>
          </a:p>
          <a:p>
            <a:r>
              <a:t>Final Scores per category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319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Essay Analyzer and Scoring System</vt:lpstr>
      <vt:lpstr>Project Overview</vt:lpstr>
      <vt:lpstr>Technologies Used</vt:lpstr>
      <vt:lpstr>Dataset and Preprocessing</vt:lpstr>
      <vt:lpstr>Model Training</vt:lpstr>
      <vt:lpstr>NLP Components</vt:lpstr>
      <vt:lpstr>Scoring Mechanism</vt:lpstr>
      <vt:lpstr>User Interaction Flow</vt:lpstr>
      <vt:lpstr>Sample Output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Mahadurga P</dc:creator>
  <cp:keywords/>
  <dc:description>generated using python-pptx</dc:description>
  <cp:lastModifiedBy>Mahadurga P</cp:lastModifiedBy>
  <cp:revision>2</cp:revision>
  <dcterms:created xsi:type="dcterms:W3CDTF">2013-01-27T09:14:16Z</dcterms:created>
  <dcterms:modified xsi:type="dcterms:W3CDTF">2025-05-12T14:59:44Z</dcterms:modified>
  <cp:category/>
</cp:coreProperties>
</file>