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ae4af940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ae4af940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ae4af940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ae4af94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ae4af94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ae4af94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ae4af940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ae4af940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ae4af940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ae4af94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ae4af940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ae4af940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ae4af940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ae4af940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ae4af940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ae4af940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Screening for Recruitment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26200" y="369317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MADHUMMITHA V - </a:t>
            </a:r>
            <a:r>
              <a:rPr lang="en"/>
              <a:t>313522104087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MAHADURGA P     - </a:t>
            </a:r>
            <a:r>
              <a:rPr lang="en"/>
              <a:t>313522104088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MAITREYI T           - </a:t>
            </a:r>
            <a:r>
              <a:rPr lang="en"/>
              <a:t>313522104089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253575" y="3179625"/>
            <a:ext cx="2370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Presented by,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and Impact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Problem Statement: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Recruiters manually review hundreds of resumes daily, which is time-consuming, error-prone, and inefficient.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Impact: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Automates resume shortlisting.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Ensures unbiased, data-driven hiring decisions.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Reduces recruitment time and cost.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and Pros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Abstract: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 We developed a machine learning model that classifies resumes as "Hire" or "Reject" using textual features (skills) and numerical features (experience, certifications, etc.).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Pros: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Faster candidate filtering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Objective and scalable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Supports multiple formats (.txt, .pdf)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and Tools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Algorithm: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Random Forest Classifier</a:t>
            </a:r>
            <a:r>
              <a:rPr lang="en" sz="1600">
                <a:solidFill>
                  <a:schemeClr val="dk1"/>
                </a:solidFill>
              </a:rPr>
              <a:t> (chosen for its robustness and interpretability)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Tools &amp; Libraries: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Python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Scikit-learn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Pandas, NumPy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TF-IDF for skill extraction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PyMuPDF (for PDF parsing)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Model Evaluation Metrics: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Accuracy :</a:t>
            </a:r>
            <a:r>
              <a:rPr lang="en" sz="1600">
                <a:solidFill>
                  <a:schemeClr val="dk1"/>
                </a:solidFill>
              </a:rPr>
              <a:t> 82.88%</a:t>
            </a:r>
            <a:endParaRPr i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Precision : </a:t>
            </a:r>
            <a:r>
              <a:rPr lang="en" sz="1600">
                <a:solidFill>
                  <a:schemeClr val="dk1"/>
                </a:solidFill>
              </a:rPr>
              <a:t>0.83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Recall : </a:t>
            </a:r>
            <a:r>
              <a:rPr lang="en" sz="1600">
                <a:solidFill>
                  <a:schemeClr val="dk1"/>
                </a:solidFill>
              </a:rPr>
              <a:t>1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F1-Score : </a:t>
            </a:r>
            <a:r>
              <a:rPr lang="en" sz="1600">
                <a:solidFill>
                  <a:schemeClr val="dk1"/>
                </a:solidFill>
              </a:rPr>
              <a:t> 0.91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2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" y="630375"/>
            <a:ext cx="4672576" cy="4460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6800" y="630375"/>
            <a:ext cx="4773599" cy="44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224700" y="75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48000"/>
            <a:ext cx="4805084" cy="443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Screenshot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500" y="1213600"/>
            <a:ext cx="638594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204225" y="2285400"/>
            <a:ext cx="2517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Thanking You 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