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6" r:id="rId2"/>
    <p:sldId id="297" r:id="rId3"/>
    <p:sldId id="259" r:id="rId4"/>
    <p:sldId id="260" r:id="rId5"/>
    <p:sldId id="263" r:id="rId6"/>
    <p:sldId id="266" r:id="rId7"/>
    <p:sldId id="268" r:id="rId8"/>
    <p:sldId id="270" r:id="rId9"/>
    <p:sldId id="271" r:id="rId10"/>
    <p:sldId id="294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4A35"/>
    <a:srgbClr val="5BA3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3293745" cy="6819900"/>
          </a:xfrm>
          <a:custGeom>
            <a:avLst/>
            <a:gdLst/>
            <a:ahLst/>
            <a:cxnLst/>
            <a:rect l="l" t="t" r="r" b="b"/>
            <a:pathLst>
              <a:path w="3293745" h="6819900">
                <a:moveTo>
                  <a:pt x="2370871" y="0"/>
                </a:moveTo>
                <a:lnTo>
                  <a:pt x="0" y="0"/>
                </a:lnTo>
                <a:lnTo>
                  <a:pt x="0" y="6808028"/>
                </a:lnTo>
                <a:lnTo>
                  <a:pt x="2360168" y="6819898"/>
                </a:lnTo>
                <a:lnTo>
                  <a:pt x="3293364" y="3283585"/>
                </a:lnTo>
                <a:lnTo>
                  <a:pt x="2370871" y="0"/>
                </a:lnTo>
                <a:close/>
              </a:path>
            </a:pathLst>
          </a:custGeom>
          <a:solidFill>
            <a:srgbClr val="5BA3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104263" y="0"/>
            <a:ext cx="2515235" cy="6819900"/>
          </a:xfrm>
          <a:custGeom>
            <a:avLst/>
            <a:gdLst/>
            <a:ahLst/>
            <a:cxnLst/>
            <a:rect l="l" t="t" r="r" b="b"/>
            <a:pathLst>
              <a:path w="2515235" h="6819900">
                <a:moveTo>
                  <a:pt x="2515174" y="0"/>
                </a:moveTo>
                <a:lnTo>
                  <a:pt x="2215962" y="0"/>
                </a:lnTo>
                <a:lnTo>
                  <a:pt x="0" y="6819900"/>
                </a:lnTo>
                <a:lnTo>
                  <a:pt x="299212" y="6819901"/>
                </a:lnTo>
                <a:lnTo>
                  <a:pt x="2515174" y="0"/>
                </a:lnTo>
                <a:close/>
              </a:path>
            </a:pathLst>
          </a:custGeom>
          <a:solidFill>
            <a:srgbClr val="2F56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104263" y="0"/>
            <a:ext cx="2515235" cy="6819900"/>
          </a:xfrm>
          <a:custGeom>
            <a:avLst/>
            <a:gdLst/>
            <a:ahLst/>
            <a:cxnLst/>
            <a:rect l="l" t="t" r="r" b="b"/>
            <a:pathLst>
              <a:path w="2515235" h="6819900">
                <a:moveTo>
                  <a:pt x="2515174" y="0"/>
                </a:moveTo>
                <a:lnTo>
                  <a:pt x="299212" y="6819901"/>
                </a:lnTo>
                <a:lnTo>
                  <a:pt x="0" y="6819900"/>
                </a:lnTo>
                <a:lnTo>
                  <a:pt x="2215962" y="0"/>
                </a:lnTo>
              </a:path>
            </a:pathLst>
          </a:custGeom>
          <a:ln w="12700">
            <a:solidFill>
              <a:srgbClr val="4177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083980" y="0"/>
            <a:ext cx="2295525" cy="3615054"/>
          </a:xfrm>
          <a:custGeom>
            <a:avLst/>
            <a:gdLst/>
            <a:ahLst/>
            <a:cxnLst/>
            <a:rect l="l" t="t" r="r" b="b"/>
            <a:pathLst>
              <a:path w="2295525" h="3615054">
                <a:moveTo>
                  <a:pt x="2295336" y="0"/>
                </a:moveTo>
                <a:lnTo>
                  <a:pt x="0" y="0"/>
                </a:lnTo>
                <a:lnTo>
                  <a:pt x="1076033" y="3614928"/>
                </a:lnTo>
                <a:lnTo>
                  <a:pt x="2295336" y="0"/>
                </a:lnTo>
                <a:close/>
              </a:path>
            </a:pathLst>
          </a:custGeom>
          <a:solidFill>
            <a:srgbClr val="2F56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307335" y="0"/>
            <a:ext cx="2071115" cy="33406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371172" y="0"/>
            <a:ext cx="1946275" cy="3253740"/>
          </a:xfrm>
          <a:custGeom>
            <a:avLst/>
            <a:gdLst/>
            <a:ahLst/>
            <a:cxnLst/>
            <a:rect l="l" t="t" r="r" b="b"/>
            <a:pathLst>
              <a:path w="1946275" h="3253740">
                <a:moveTo>
                  <a:pt x="1946218" y="0"/>
                </a:moveTo>
                <a:lnTo>
                  <a:pt x="0" y="0"/>
                </a:lnTo>
                <a:lnTo>
                  <a:pt x="896410" y="3253740"/>
                </a:lnTo>
                <a:lnTo>
                  <a:pt x="1946218" y="0"/>
                </a:lnTo>
                <a:close/>
              </a:path>
            </a:pathLst>
          </a:custGeom>
          <a:solidFill>
            <a:srgbClr val="DEEC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333244" y="10668"/>
            <a:ext cx="2021585" cy="25824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2375596" y="0"/>
            <a:ext cx="1939925" cy="2491740"/>
          </a:xfrm>
          <a:custGeom>
            <a:avLst/>
            <a:gdLst/>
            <a:ahLst/>
            <a:cxnLst/>
            <a:rect l="l" t="t" r="r" b="b"/>
            <a:pathLst>
              <a:path w="1939925" h="2491740">
                <a:moveTo>
                  <a:pt x="1939354" y="0"/>
                </a:moveTo>
                <a:lnTo>
                  <a:pt x="0" y="0"/>
                </a:lnTo>
                <a:lnTo>
                  <a:pt x="975806" y="2491740"/>
                </a:lnTo>
                <a:lnTo>
                  <a:pt x="1939354" y="0"/>
                </a:lnTo>
                <a:close/>
              </a:path>
            </a:pathLst>
          </a:custGeom>
          <a:solidFill>
            <a:srgbClr val="5BA3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24476" y="1596136"/>
            <a:ext cx="6679565" cy="177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0" b="1" i="0">
                <a:solidFill>
                  <a:srgbClr val="FD4A3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484864" y="38100"/>
            <a:ext cx="669290" cy="779145"/>
          </a:xfrm>
          <a:custGeom>
            <a:avLst/>
            <a:gdLst/>
            <a:ahLst/>
            <a:cxnLst/>
            <a:rect l="l" t="t" r="r" b="b"/>
            <a:pathLst>
              <a:path w="669290" h="779144">
                <a:moveTo>
                  <a:pt x="334771" y="0"/>
                </a:moveTo>
                <a:lnTo>
                  <a:pt x="0" y="167004"/>
                </a:lnTo>
                <a:lnTo>
                  <a:pt x="0" y="611759"/>
                </a:lnTo>
                <a:lnTo>
                  <a:pt x="334771" y="778763"/>
                </a:lnTo>
                <a:lnTo>
                  <a:pt x="669035" y="611759"/>
                </a:lnTo>
                <a:lnTo>
                  <a:pt x="669035" y="167004"/>
                </a:lnTo>
                <a:lnTo>
                  <a:pt x="334771" y="0"/>
                </a:lnTo>
                <a:close/>
              </a:path>
            </a:pathLst>
          </a:custGeom>
          <a:solidFill>
            <a:srgbClr val="2F56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501628" y="56388"/>
            <a:ext cx="635635" cy="744220"/>
          </a:xfrm>
          <a:custGeom>
            <a:avLst/>
            <a:gdLst/>
            <a:ahLst/>
            <a:cxnLst/>
            <a:rect l="l" t="t" r="r" b="b"/>
            <a:pathLst>
              <a:path w="635634" h="744220">
                <a:moveTo>
                  <a:pt x="318007" y="0"/>
                </a:moveTo>
                <a:lnTo>
                  <a:pt x="0" y="159765"/>
                </a:lnTo>
                <a:lnTo>
                  <a:pt x="0" y="584326"/>
                </a:lnTo>
                <a:lnTo>
                  <a:pt x="318007" y="743711"/>
                </a:lnTo>
                <a:lnTo>
                  <a:pt x="635507" y="584326"/>
                </a:lnTo>
                <a:lnTo>
                  <a:pt x="635507" y="159765"/>
                </a:lnTo>
                <a:lnTo>
                  <a:pt x="3180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50396" y="115823"/>
            <a:ext cx="538480" cy="617220"/>
          </a:xfrm>
          <a:custGeom>
            <a:avLst/>
            <a:gdLst/>
            <a:ahLst/>
            <a:cxnLst/>
            <a:rect l="l" t="t" r="r" b="b"/>
            <a:pathLst>
              <a:path w="538479" h="617220">
                <a:moveTo>
                  <a:pt x="269239" y="0"/>
                </a:moveTo>
                <a:lnTo>
                  <a:pt x="0" y="133350"/>
                </a:lnTo>
                <a:lnTo>
                  <a:pt x="0" y="482726"/>
                </a:lnTo>
                <a:lnTo>
                  <a:pt x="269239" y="617220"/>
                </a:lnTo>
                <a:lnTo>
                  <a:pt x="537972" y="482726"/>
                </a:lnTo>
                <a:lnTo>
                  <a:pt x="537972" y="133350"/>
                </a:lnTo>
                <a:lnTo>
                  <a:pt x="269239" y="0"/>
                </a:lnTo>
                <a:close/>
              </a:path>
            </a:pathLst>
          </a:custGeom>
          <a:solidFill>
            <a:srgbClr val="FD4A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9026" y="380441"/>
            <a:ext cx="4663440" cy="2162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9559" y="1991995"/>
            <a:ext cx="10812881" cy="3338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rayhan.feluda@gmail.com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2057400"/>
            <a:ext cx="5092383" cy="830997"/>
          </a:xfrm>
        </p:spPr>
        <p:txBody>
          <a:bodyPr/>
          <a:lstStyle/>
          <a:p>
            <a:pPr algn="ctr"/>
            <a:r>
              <a:rPr lang="en-US" sz="5400" dirty="0" smtClean="0"/>
              <a:t>Self Introduction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4527391" y="3810000"/>
            <a:ext cx="5181600" cy="1846659"/>
          </a:xfrm>
        </p:spPr>
        <p:txBody>
          <a:bodyPr/>
          <a:lstStyle/>
          <a:p>
            <a:pPr algn="l"/>
            <a:r>
              <a:rPr lang="en-US" sz="4000" b="1" dirty="0" smtClean="0">
                <a:solidFill>
                  <a:srgbClr val="FD4A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Mahady Hasan Rayhan</a:t>
            </a:r>
          </a:p>
          <a:p>
            <a:pPr algn="ctr"/>
            <a:r>
              <a:rPr lang="en-US" sz="4000" b="1" dirty="0" smtClean="0">
                <a:solidFill>
                  <a:srgbClr val="FD4A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&amp; AI </a:t>
            </a:r>
            <a:r>
              <a:rPr lang="en-US" sz="4000" b="1" dirty="0" smtClean="0">
                <a:solidFill>
                  <a:srgbClr val="FD4A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</a:t>
            </a:r>
            <a:endParaRPr lang="en-US" sz="4000" b="1" dirty="0">
              <a:solidFill>
                <a:srgbClr val="FD4A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126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91639" y="1158239"/>
            <a:ext cx="10500360" cy="5699760"/>
            <a:chOff x="1691639" y="1158239"/>
            <a:chExt cx="10500360" cy="5699760"/>
          </a:xfrm>
        </p:grpSpPr>
        <p:sp>
          <p:nvSpPr>
            <p:cNvPr id="3" name="object 3"/>
            <p:cNvSpPr/>
            <p:nvPr/>
          </p:nvSpPr>
          <p:spPr>
            <a:xfrm>
              <a:off x="1691639" y="1158239"/>
              <a:ext cx="10500360" cy="5699760"/>
            </a:xfrm>
            <a:custGeom>
              <a:avLst/>
              <a:gdLst/>
              <a:ahLst/>
              <a:cxnLst/>
              <a:rect l="l" t="t" r="r" b="b"/>
              <a:pathLst>
                <a:path w="10500360" h="5699759">
                  <a:moveTo>
                    <a:pt x="10500360" y="0"/>
                  </a:moveTo>
                  <a:lnTo>
                    <a:pt x="0" y="5699759"/>
                  </a:lnTo>
                  <a:lnTo>
                    <a:pt x="10500360" y="5699759"/>
                  </a:lnTo>
                  <a:lnTo>
                    <a:pt x="10500360" y="0"/>
                  </a:lnTo>
                  <a:close/>
                </a:path>
              </a:pathLst>
            </a:custGeom>
            <a:solidFill>
              <a:srgbClr val="172C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747759" y="1629155"/>
              <a:ext cx="1529080" cy="1755775"/>
            </a:xfrm>
            <a:custGeom>
              <a:avLst/>
              <a:gdLst/>
              <a:ahLst/>
              <a:cxnLst/>
              <a:rect l="l" t="t" r="r" b="b"/>
              <a:pathLst>
                <a:path w="1529079" h="1755775">
                  <a:moveTo>
                    <a:pt x="764794" y="0"/>
                  </a:moveTo>
                  <a:lnTo>
                    <a:pt x="0" y="379222"/>
                  </a:lnTo>
                  <a:lnTo>
                    <a:pt x="0" y="1373124"/>
                  </a:lnTo>
                  <a:lnTo>
                    <a:pt x="764794" y="1755648"/>
                  </a:lnTo>
                  <a:lnTo>
                    <a:pt x="1528572" y="1373124"/>
                  </a:lnTo>
                  <a:lnTo>
                    <a:pt x="1528572" y="379222"/>
                  </a:lnTo>
                  <a:lnTo>
                    <a:pt x="7647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57488" y="1755647"/>
              <a:ext cx="1308100" cy="1519555"/>
            </a:xfrm>
            <a:custGeom>
              <a:avLst/>
              <a:gdLst/>
              <a:ahLst/>
              <a:cxnLst/>
              <a:rect l="l" t="t" r="r" b="b"/>
              <a:pathLst>
                <a:path w="1308100" h="1519554">
                  <a:moveTo>
                    <a:pt x="919099" y="1387348"/>
                  </a:moveTo>
                  <a:lnTo>
                    <a:pt x="912749" y="1377950"/>
                  </a:lnTo>
                  <a:lnTo>
                    <a:pt x="910082" y="1371727"/>
                  </a:lnTo>
                  <a:lnTo>
                    <a:pt x="908685" y="1364996"/>
                  </a:lnTo>
                  <a:lnTo>
                    <a:pt x="908812" y="1356868"/>
                  </a:lnTo>
                  <a:lnTo>
                    <a:pt x="654177" y="1484249"/>
                  </a:lnTo>
                  <a:lnTo>
                    <a:pt x="32893" y="1173734"/>
                  </a:lnTo>
                  <a:lnTo>
                    <a:pt x="32893" y="346456"/>
                  </a:lnTo>
                  <a:lnTo>
                    <a:pt x="307848" y="208661"/>
                  </a:lnTo>
                  <a:lnTo>
                    <a:pt x="307594" y="208407"/>
                  </a:lnTo>
                  <a:lnTo>
                    <a:pt x="304419" y="204597"/>
                  </a:lnTo>
                  <a:lnTo>
                    <a:pt x="301752" y="200406"/>
                  </a:lnTo>
                  <a:lnTo>
                    <a:pt x="299847" y="195707"/>
                  </a:lnTo>
                  <a:lnTo>
                    <a:pt x="296291" y="178181"/>
                  </a:lnTo>
                  <a:lnTo>
                    <a:pt x="0" y="325755"/>
                  </a:lnTo>
                  <a:lnTo>
                    <a:pt x="0" y="1193673"/>
                  </a:lnTo>
                  <a:lnTo>
                    <a:pt x="654177" y="1519428"/>
                  </a:lnTo>
                  <a:lnTo>
                    <a:pt x="724725" y="1484249"/>
                  </a:lnTo>
                  <a:lnTo>
                    <a:pt x="919099" y="1387348"/>
                  </a:lnTo>
                  <a:close/>
                </a:path>
                <a:path w="1308100" h="1519554">
                  <a:moveTo>
                    <a:pt x="1178052" y="409448"/>
                  </a:moveTo>
                  <a:lnTo>
                    <a:pt x="654177" y="149352"/>
                  </a:lnTo>
                  <a:lnTo>
                    <a:pt x="129540" y="409448"/>
                  </a:lnTo>
                  <a:lnTo>
                    <a:pt x="129540" y="1090930"/>
                  </a:lnTo>
                  <a:lnTo>
                    <a:pt x="654177" y="1353312"/>
                  </a:lnTo>
                  <a:lnTo>
                    <a:pt x="1178052" y="1090930"/>
                  </a:lnTo>
                  <a:lnTo>
                    <a:pt x="1178052" y="409448"/>
                  </a:lnTo>
                  <a:close/>
                </a:path>
                <a:path w="1308100" h="1519554">
                  <a:moveTo>
                    <a:pt x="1307592" y="325755"/>
                  </a:moveTo>
                  <a:lnTo>
                    <a:pt x="724738" y="35179"/>
                  </a:lnTo>
                  <a:lnTo>
                    <a:pt x="654177" y="0"/>
                  </a:lnTo>
                  <a:lnTo>
                    <a:pt x="379857" y="136525"/>
                  </a:lnTo>
                  <a:lnTo>
                    <a:pt x="396621" y="164211"/>
                  </a:lnTo>
                  <a:lnTo>
                    <a:pt x="654177" y="35179"/>
                  </a:lnTo>
                  <a:lnTo>
                    <a:pt x="1274699" y="346456"/>
                  </a:lnTo>
                  <a:lnTo>
                    <a:pt x="1274699" y="1173734"/>
                  </a:lnTo>
                  <a:lnTo>
                    <a:pt x="990219" y="1316101"/>
                  </a:lnTo>
                  <a:lnTo>
                    <a:pt x="999998" y="1324991"/>
                  </a:lnTo>
                  <a:lnTo>
                    <a:pt x="1003173" y="1328801"/>
                  </a:lnTo>
                  <a:lnTo>
                    <a:pt x="1005840" y="1333119"/>
                  </a:lnTo>
                  <a:lnTo>
                    <a:pt x="1007745" y="1337818"/>
                  </a:lnTo>
                  <a:lnTo>
                    <a:pt x="1008761" y="1342644"/>
                  </a:lnTo>
                  <a:lnTo>
                    <a:pt x="1307592" y="1193673"/>
                  </a:lnTo>
                  <a:lnTo>
                    <a:pt x="1307592" y="325755"/>
                  </a:lnTo>
                  <a:close/>
                </a:path>
              </a:pathLst>
            </a:custGeom>
            <a:solidFill>
              <a:srgbClr val="5BA3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18860" y="3108960"/>
              <a:ext cx="1529080" cy="1755775"/>
            </a:xfrm>
            <a:custGeom>
              <a:avLst/>
              <a:gdLst/>
              <a:ahLst/>
              <a:cxnLst/>
              <a:rect l="l" t="t" r="r" b="b"/>
              <a:pathLst>
                <a:path w="1529079" h="1755775">
                  <a:moveTo>
                    <a:pt x="764793" y="0"/>
                  </a:moveTo>
                  <a:lnTo>
                    <a:pt x="0" y="379222"/>
                  </a:lnTo>
                  <a:lnTo>
                    <a:pt x="0" y="1373123"/>
                  </a:lnTo>
                  <a:lnTo>
                    <a:pt x="764793" y="1755647"/>
                  </a:lnTo>
                  <a:lnTo>
                    <a:pt x="1528571" y="1373123"/>
                  </a:lnTo>
                  <a:lnTo>
                    <a:pt x="1528571" y="379222"/>
                  </a:lnTo>
                  <a:lnTo>
                    <a:pt x="7647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30112" y="3235451"/>
              <a:ext cx="1308100" cy="1519555"/>
            </a:xfrm>
            <a:custGeom>
              <a:avLst/>
              <a:gdLst/>
              <a:ahLst/>
              <a:cxnLst/>
              <a:rect l="l" t="t" r="r" b="b"/>
              <a:pathLst>
                <a:path w="1308100" h="1519554">
                  <a:moveTo>
                    <a:pt x="919099" y="1387348"/>
                  </a:moveTo>
                  <a:lnTo>
                    <a:pt x="912749" y="1377950"/>
                  </a:lnTo>
                  <a:lnTo>
                    <a:pt x="910082" y="1371727"/>
                  </a:lnTo>
                  <a:lnTo>
                    <a:pt x="908685" y="1364996"/>
                  </a:lnTo>
                  <a:lnTo>
                    <a:pt x="908812" y="1356868"/>
                  </a:lnTo>
                  <a:lnTo>
                    <a:pt x="654177" y="1484249"/>
                  </a:lnTo>
                  <a:lnTo>
                    <a:pt x="32893" y="1173734"/>
                  </a:lnTo>
                  <a:lnTo>
                    <a:pt x="32893" y="346468"/>
                  </a:lnTo>
                  <a:lnTo>
                    <a:pt x="307835" y="208661"/>
                  </a:lnTo>
                  <a:lnTo>
                    <a:pt x="307594" y="208407"/>
                  </a:lnTo>
                  <a:lnTo>
                    <a:pt x="304419" y="204597"/>
                  </a:lnTo>
                  <a:lnTo>
                    <a:pt x="301752" y="200406"/>
                  </a:lnTo>
                  <a:lnTo>
                    <a:pt x="299834" y="195707"/>
                  </a:lnTo>
                  <a:lnTo>
                    <a:pt x="296291" y="178181"/>
                  </a:lnTo>
                  <a:lnTo>
                    <a:pt x="0" y="325767"/>
                  </a:lnTo>
                  <a:lnTo>
                    <a:pt x="0" y="1193673"/>
                  </a:lnTo>
                  <a:lnTo>
                    <a:pt x="654177" y="1519428"/>
                  </a:lnTo>
                  <a:lnTo>
                    <a:pt x="724725" y="1484249"/>
                  </a:lnTo>
                  <a:lnTo>
                    <a:pt x="919099" y="1387348"/>
                  </a:lnTo>
                  <a:close/>
                </a:path>
                <a:path w="1308100" h="1519554">
                  <a:moveTo>
                    <a:pt x="1178052" y="409448"/>
                  </a:moveTo>
                  <a:lnTo>
                    <a:pt x="654177" y="149352"/>
                  </a:lnTo>
                  <a:lnTo>
                    <a:pt x="129540" y="409448"/>
                  </a:lnTo>
                  <a:lnTo>
                    <a:pt x="129540" y="1090930"/>
                  </a:lnTo>
                  <a:lnTo>
                    <a:pt x="654177" y="1353312"/>
                  </a:lnTo>
                  <a:lnTo>
                    <a:pt x="1178052" y="1090930"/>
                  </a:lnTo>
                  <a:lnTo>
                    <a:pt x="1178052" y="409448"/>
                  </a:lnTo>
                  <a:close/>
                </a:path>
                <a:path w="1308100" h="1519554">
                  <a:moveTo>
                    <a:pt x="1307592" y="325767"/>
                  </a:moveTo>
                  <a:lnTo>
                    <a:pt x="724738" y="35179"/>
                  </a:lnTo>
                  <a:lnTo>
                    <a:pt x="654177" y="0"/>
                  </a:lnTo>
                  <a:lnTo>
                    <a:pt x="379857" y="136525"/>
                  </a:lnTo>
                  <a:lnTo>
                    <a:pt x="383794" y="139192"/>
                  </a:lnTo>
                  <a:lnTo>
                    <a:pt x="388493" y="143891"/>
                  </a:lnTo>
                  <a:lnTo>
                    <a:pt x="392303" y="149479"/>
                  </a:lnTo>
                  <a:lnTo>
                    <a:pt x="394843" y="155575"/>
                  </a:lnTo>
                  <a:lnTo>
                    <a:pt x="396608" y="164211"/>
                  </a:lnTo>
                  <a:lnTo>
                    <a:pt x="654177" y="35179"/>
                  </a:lnTo>
                  <a:lnTo>
                    <a:pt x="1274699" y="346468"/>
                  </a:lnTo>
                  <a:lnTo>
                    <a:pt x="1274699" y="1173734"/>
                  </a:lnTo>
                  <a:lnTo>
                    <a:pt x="990219" y="1316101"/>
                  </a:lnTo>
                  <a:lnTo>
                    <a:pt x="999998" y="1324991"/>
                  </a:lnTo>
                  <a:lnTo>
                    <a:pt x="1003173" y="1328801"/>
                  </a:lnTo>
                  <a:lnTo>
                    <a:pt x="1005840" y="1333119"/>
                  </a:lnTo>
                  <a:lnTo>
                    <a:pt x="1007745" y="1337818"/>
                  </a:lnTo>
                  <a:lnTo>
                    <a:pt x="1008761" y="1342644"/>
                  </a:lnTo>
                  <a:lnTo>
                    <a:pt x="1307592" y="1193673"/>
                  </a:lnTo>
                  <a:lnTo>
                    <a:pt x="1307592" y="325767"/>
                  </a:lnTo>
                  <a:close/>
                </a:path>
              </a:pathLst>
            </a:custGeom>
            <a:solidFill>
              <a:srgbClr val="FD4A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91483" y="4475987"/>
              <a:ext cx="1529080" cy="1755775"/>
            </a:xfrm>
            <a:custGeom>
              <a:avLst/>
              <a:gdLst/>
              <a:ahLst/>
              <a:cxnLst/>
              <a:rect l="l" t="t" r="r" b="b"/>
              <a:pathLst>
                <a:path w="1529079" h="1755775">
                  <a:moveTo>
                    <a:pt x="764793" y="0"/>
                  </a:moveTo>
                  <a:lnTo>
                    <a:pt x="0" y="379222"/>
                  </a:lnTo>
                  <a:lnTo>
                    <a:pt x="0" y="1373060"/>
                  </a:lnTo>
                  <a:lnTo>
                    <a:pt x="764793" y="1755648"/>
                  </a:lnTo>
                  <a:lnTo>
                    <a:pt x="1528571" y="1373060"/>
                  </a:lnTo>
                  <a:lnTo>
                    <a:pt x="1528571" y="379222"/>
                  </a:lnTo>
                  <a:lnTo>
                    <a:pt x="7647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01211" y="4600955"/>
              <a:ext cx="1308100" cy="1521460"/>
            </a:xfrm>
            <a:custGeom>
              <a:avLst/>
              <a:gdLst/>
              <a:ahLst/>
              <a:cxnLst/>
              <a:rect l="l" t="t" r="r" b="b"/>
              <a:pathLst>
                <a:path w="1308100" h="1521460">
                  <a:moveTo>
                    <a:pt x="296290" y="178435"/>
                  </a:moveTo>
                  <a:lnTo>
                    <a:pt x="0" y="326136"/>
                  </a:lnTo>
                  <a:lnTo>
                    <a:pt x="0" y="1194866"/>
                  </a:lnTo>
                  <a:lnTo>
                    <a:pt x="654176" y="1520952"/>
                  </a:lnTo>
                  <a:lnTo>
                    <a:pt x="724753" y="1485734"/>
                  </a:lnTo>
                  <a:lnTo>
                    <a:pt x="654176" y="1485734"/>
                  </a:lnTo>
                  <a:lnTo>
                    <a:pt x="32892" y="1174965"/>
                  </a:lnTo>
                  <a:lnTo>
                    <a:pt x="32892" y="346710"/>
                  </a:lnTo>
                  <a:lnTo>
                    <a:pt x="307848" y="208915"/>
                  </a:lnTo>
                  <a:lnTo>
                    <a:pt x="307593" y="208661"/>
                  </a:lnTo>
                  <a:lnTo>
                    <a:pt x="304418" y="204851"/>
                  </a:lnTo>
                  <a:lnTo>
                    <a:pt x="301751" y="200533"/>
                  </a:lnTo>
                  <a:lnTo>
                    <a:pt x="299847" y="195961"/>
                  </a:lnTo>
                  <a:lnTo>
                    <a:pt x="296290" y="178435"/>
                  </a:lnTo>
                  <a:close/>
                </a:path>
                <a:path w="1308100" h="1521460">
                  <a:moveTo>
                    <a:pt x="908812" y="1358201"/>
                  </a:moveTo>
                  <a:lnTo>
                    <a:pt x="654176" y="1485734"/>
                  </a:lnTo>
                  <a:lnTo>
                    <a:pt x="724753" y="1485734"/>
                  </a:lnTo>
                  <a:lnTo>
                    <a:pt x="919099" y="1388757"/>
                  </a:lnTo>
                  <a:lnTo>
                    <a:pt x="912749" y="1379270"/>
                  </a:lnTo>
                  <a:lnTo>
                    <a:pt x="910082" y="1373098"/>
                  </a:lnTo>
                  <a:lnTo>
                    <a:pt x="908685" y="1366304"/>
                  </a:lnTo>
                  <a:lnTo>
                    <a:pt x="908812" y="1358201"/>
                  </a:lnTo>
                  <a:close/>
                </a:path>
                <a:path w="1308100" h="1521460">
                  <a:moveTo>
                    <a:pt x="724658" y="35179"/>
                  </a:moveTo>
                  <a:lnTo>
                    <a:pt x="654176" y="35179"/>
                  </a:lnTo>
                  <a:lnTo>
                    <a:pt x="1274699" y="346710"/>
                  </a:lnTo>
                  <a:lnTo>
                    <a:pt x="1274699" y="1174965"/>
                  </a:lnTo>
                  <a:lnTo>
                    <a:pt x="990218" y="1317447"/>
                  </a:lnTo>
                  <a:lnTo>
                    <a:pt x="999998" y="1326362"/>
                  </a:lnTo>
                  <a:lnTo>
                    <a:pt x="1003173" y="1330185"/>
                  </a:lnTo>
                  <a:lnTo>
                    <a:pt x="1005839" y="1334477"/>
                  </a:lnTo>
                  <a:lnTo>
                    <a:pt x="1007745" y="1339100"/>
                  </a:lnTo>
                  <a:lnTo>
                    <a:pt x="1008761" y="1344015"/>
                  </a:lnTo>
                  <a:lnTo>
                    <a:pt x="1307591" y="1194866"/>
                  </a:lnTo>
                  <a:lnTo>
                    <a:pt x="1307591" y="326136"/>
                  </a:lnTo>
                  <a:lnTo>
                    <a:pt x="724658" y="35179"/>
                  </a:lnTo>
                  <a:close/>
                </a:path>
                <a:path w="1308100" h="1521460">
                  <a:moveTo>
                    <a:pt x="654176" y="0"/>
                  </a:moveTo>
                  <a:lnTo>
                    <a:pt x="379857" y="136652"/>
                  </a:lnTo>
                  <a:lnTo>
                    <a:pt x="383793" y="139319"/>
                  </a:lnTo>
                  <a:lnTo>
                    <a:pt x="388492" y="144018"/>
                  </a:lnTo>
                  <a:lnTo>
                    <a:pt x="392302" y="149606"/>
                  </a:lnTo>
                  <a:lnTo>
                    <a:pt x="394842" y="155702"/>
                  </a:lnTo>
                  <a:lnTo>
                    <a:pt x="396621" y="164338"/>
                  </a:lnTo>
                  <a:lnTo>
                    <a:pt x="654176" y="35179"/>
                  </a:lnTo>
                  <a:lnTo>
                    <a:pt x="724658" y="35179"/>
                  </a:lnTo>
                  <a:lnTo>
                    <a:pt x="654176" y="0"/>
                  </a:lnTo>
                  <a:close/>
                </a:path>
              </a:pathLst>
            </a:custGeom>
            <a:solidFill>
              <a:srgbClr val="2F56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30751" y="4751831"/>
              <a:ext cx="1049020" cy="1203960"/>
            </a:xfrm>
            <a:custGeom>
              <a:avLst/>
              <a:gdLst/>
              <a:ahLst/>
              <a:cxnLst/>
              <a:rect l="l" t="t" r="r" b="b"/>
              <a:pathLst>
                <a:path w="1049020" h="1203960">
                  <a:moveTo>
                    <a:pt x="524637" y="0"/>
                  </a:moveTo>
                  <a:lnTo>
                    <a:pt x="0" y="260096"/>
                  </a:lnTo>
                  <a:lnTo>
                    <a:pt x="0" y="941603"/>
                  </a:lnTo>
                  <a:lnTo>
                    <a:pt x="524637" y="1203960"/>
                  </a:lnTo>
                  <a:lnTo>
                    <a:pt x="1048512" y="941603"/>
                  </a:lnTo>
                  <a:lnTo>
                    <a:pt x="1048512" y="260096"/>
                  </a:lnTo>
                  <a:lnTo>
                    <a:pt x="524637" y="0"/>
                  </a:lnTo>
                  <a:close/>
                </a:path>
              </a:pathLst>
            </a:custGeom>
            <a:solidFill>
              <a:srgbClr val="2F56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28396" y="282905"/>
            <a:ext cx="573722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110" dirty="0">
                <a:latin typeface="Times New Roman"/>
                <a:cs typeface="Times New Roman"/>
              </a:rPr>
              <a:t>Thank</a:t>
            </a:r>
            <a:r>
              <a:rPr sz="9600" spc="-260" dirty="0">
                <a:latin typeface="Times New Roman"/>
                <a:cs typeface="Times New Roman"/>
              </a:rPr>
              <a:t> </a:t>
            </a:r>
            <a:r>
              <a:rPr sz="8800" spc="-235" dirty="0">
                <a:latin typeface="Times New Roman"/>
                <a:cs typeface="Times New Roman"/>
              </a:rPr>
              <a:t>You</a:t>
            </a:r>
            <a:endParaRPr sz="8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71384" y="1542414"/>
            <a:ext cx="11290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Address: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129484" y="2148395"/>
            <a:ext cx="764540" cy="690880"/>
          </a:xfrm>
          <a:custGeom>
            <a:avLst/>
            <a:gdLst/>
            <a:ahLst/>
            <a:cxnLst/>
            <a:rect l="l" t="t" r="r" b="b"/>
            <a:pathLst>
              <a:path w="764540" h="690880">
                <a:moveTo>
                  <a:pt x="654596" y="350583"/>
                </a:moveTo>
                <a:lnTo>
                  <a:pt x="394246" y="161988"/>
                </a:lnTo>
                <a:lnTo>
                  <a:pt x="357009" y="188633"/>
                </a:lnTo>
                <a:lnTo>
                  <a:pt x="270433" y="248907"/>
                </a:lnTo>
                <a:lnTo>
                  <a:pt x="223761" y="281711"/>
                </a:lnTo>
                <a:lnTo>
                  <a:pt x="176618" y="315747"/>
                </a:lnTo>
                <a:lnTo>
                  <a:pt x="130340" y="350583"/>
                </a:lnTo>
                <a:lnTo>
                  <a:pt x="130340" y="690816"/>
                </a:lnTo>
                <a:lnTo>
                  <a:pt x="293281" y="690816"/>
                </a:lnTo>
                <a:lnTo>
                  <a:pt x="293281" y="435546"/>
                </a:lnTo>
                <a:lnTo>
                  <a:pt x="491655" y="435546"/>
                </a:lnTo>
                <a:lnTo>
                  <a:pt x="491655" y="690816"/>
                </a:lnTo>
                <a:lnTo>
                  <a:pt x="650532" y="690816"/>
                </a:lnTo>
                <a:lnTo>
                  <a:pt x="654596" y="350583"/>
                </a:lnTo>
                <a:close/>
              </a:path>
              <a:path w="764540" h="690880">
                <a:moveTo>
                  <a:pt x="764044" y="264147"/>
                </a:moveTo>
                <a:lnTo>
                  <a:pt x="757174" y="246621"/>
                </a:lnTo>
                <a:lnTo>
                  <a:pt x="743623" y="232600"/>
                </a:lnTo>
                <a:lnTo>
                  <a:pt x="560603" y="106743"/>
                </a:lnTo>
                <a:lnTo>
                  <a:pt x="427647" y="15303"/>
                </a:lnTo>
                <a:lnTo>
                  <a:pt x="401662" y="2298"/>
                </a:lnTo>
                <a:lnTo>
                  <a:pt x="380695" y="0"/>
                </a:lnTo>
                <a:lnTo>
                  <a:pt x="362191" y="5803"/>
                </a:lnTo>
                <a:lnTo>
                  <a:pt x="343573" y="17081"/>
                </a:lnTo>
                <a:lnTo>
                  <a:pt x="343446" y="17208"/>
                </a:lnTo>
                <a:lnTo>
                  <a:pt x="19977" y="246697"/>
                </a:lnTo>
                <a:lnTo>
                  <a:pt x="6629" y="260959"/>
                </a:lnTo>
                <a:lnTo>
                  <a:pt x="0" y="278612"/>
                </a:lnTo>
                <a:lnTo>
                  <a:pt x="469" y="297459"/>
                </a:lnTo>
                <a:lnTo>
                  <a:pt x="8420" y="315277"/>
                </a:lnTo>
                <a:lnTo>
                  <a:pt x="22593" y="328625"/>
                </a:lnTo>
                <a:lnTo>
                  <a:pt x="40208" y="335254"/>
                </a:lnTo>
                <a:lnTo>
                  <a:pt x="59042" y="334784"/>
                </a:lnTo>
                <a:lnTo>
                  <a:pt x="76873" y="326834"/>
                </a:lnTo>
                <a:lnTo>
                  <a:pt x="387134" y="106743"/>
                </a:lnTo>
                <a:lnTo>
                  <a:pt x="687870" y="313626"/>
                </a:lnTo>
                <a:lnTo>
                  <a:pt x="705802" y="321271"/>
                </a:lnTo>
                <a:lnTo>
                  <a:pt x="724649" y="321424"/>
                </a:lnTo>
                <a:lnTo>
                  <a:pt x="742175" y="314502"/>
                </a:lnTo>
                <a:lnTo>
                  <a:pt x="756196" y="300926"/>
                </a:lnTo>
                <a:lnTo>
                  <a:pt x="763854" y="282994"/>
                </a:lnTo>
                <a:lnTo>
                  <a:pt x="764044" y="2641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81000" y="1991995"/>
            <a:ext cx="8255508" cy="3690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33620">
              <a:lnSpc>
                <a:spcPct val="100000"/>
              </a:lnSpc>
              <a:spcBef>
                <a:spcPts val="100"/>
              </a:spcBef>
            </a:pPr>
            <a:r>
              <a:rPr lang="en-US" b="1" spc="-5" dirty="0" smtClean="0">
                <a:latin typeface="Arial"/>
                <a:cs typeface="Arial"/>
              </a:rPr>
              <a:t>2-1-3-401,Yokodai, Yokohama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 dirty="0">
              <a:latin typeface="Arial"/>
              <a:cs typeface="Arial"/>
            </a:endParaRPr>
          </a:p>
          <a:p>
            <a:pPr marR="2645410" algn="r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Contact</a:t>
            </a:r>
            <a:r>
              <a:rPr sz="2000" b="1" spc="-9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Numbers:</a:t>
            </a:r>
            <a:endParaRPr sz="2000" dirty="0">
              <a:latin typeface="Arial"/>
              <a:cs typeface="Arial"/>
            </a:endParaRPr>
          </a:p>
          <a:p>
            <a:pPr marR="2644140" algn="r">
              <a:lnSpc>
                <a:spcPct val="100000"/>
              </a:lnSpc>
              <a:spcBef>
                <a:spcPts val="1140"/>
              </a:spcBef>
            </a:pPr>
            <a:r>
              <a:rPr lang="en-US" sz="1800" b="1" spc="-10" dirty="0" smtClean="0">
                <a:latin typeface="Arial"/>
                <a:cs typeface="Arial"/>
              </a:rPr>
              <a:t>07075265096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  <a:p>
            <a:pPr marR="5096510" algn="r">
              <a:lnSpc>
                <a:spcPct val="100000"/>
              </a:lnSpc>
              <a:spcBef>
                <a:spcPts val="1365"/>
              </a:spcBef>
            </a:pPr>
            <a:r>
              <a:rPr sz="2000" b="1" dirty="0">
                <a:latin typeface="Arial"/>
                <a:cs typeface="Arial"/>
              </a:rPr>
              <a:t>Email</a:t>
            </a:r>
            <a:r>
              <a:rPr sz="2000" b="1" spc="-17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Address:</a:t>
            </a:r>
            <a:endParaRPr sz="2000" dirty="0">
              <a:latin typeface="Arial"/>
              <a:cs typeface="Arial"/>
            </a:endParaRPr>
          </a:p>
          <a:p>
            <a:pPr marR="5098415" algn="r">
              <a:lnSpc>
                <a:spcPct val="100000"/>
              </a:lnSpc>
              <a:spcBef>
                <a:spcPts val="1135"/>
              </a:spcBef>
            </a:pPr>
            <a:r>
              <a:rPr lang="en-US" b="1" spc="-5" dirty="0" smtClean="0">
                <a:latin typeface="Arial"/>
                <a:cs typeface="Arial"/>
              </a:rPr>
              <a:t>Rayhan.mahady.hasan</a:t>
            </a:r>
            <a:r>
              <a:rPr sz="1800" b="1" spc="-5" dirty="0" smtClean="0">
                <a:latin typeface="Arial"/>
                <a:cs typeface="Arial"/>
              </a:rPr>
              <a:t>@</a:t>
            </a:r>
            <a:r>
              <a:rPr lang="en-US" b="1" spc="-15" dirty="0" smtClean="0">
                <a:latin typeface="Arial"/>
                <a:cs typeface="Arial"/>
              </a:rPr>
              <a:t>ymrh.co.jp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71544" y="3570744"/>
            <a:ext cx="6705600" cy="2432050"/>
          </a:xfrm>
          <a:custGeom>
            <a:avLst/>
            <a:gdLst/>
            <a:ahLst/>
            <a:cxnLst/>
            <a:rect l="l" t="t" r="r" b="b"/>
            <a:pathLst>
              <a:path w="6705600" h="2432050">
                <a:moveTo>
                  <a:pt x="620268" y="2012683"/>
                </a:moveTo>
                <a:lnTo>
                  <a:pt x="560959" y="2012683"/>
                </a:lnTo>
                <a:lnTo>
                  <a:pt x="544741" y="2032444"/>
                </a:lnTo>
                <a:lnTo>
                  <a:pt x="524865" y="2050669"/>
                </a:lnTo>
                <a:lnTo>
                  <a:pt x="474218" y="2082469"/>
                </a:lnTo>
                <a:lnTo>
                  <a:pt x="409282" y="2104021"/>
                </a:lnTo>
                <a:lnTo>
                  <a:pt x="330454" y="2111197"/>
                </a:lnTo>
                <a:lnTo>
                  <a:pt x="291223" y="2109482"/>
                </a:lnTo>
                <a:lnTo>
                  <a:pt x="218071" y="2095690"/>
                </a:lnTo>
                <a:lnTo>
                  <a:pt x="153123" y="2067953"/>
                </a:lnTo>
                <a:lnTo>
                  <a:pt x="102692" y="2025307"/>
                </a:lnTo>
                <a:lnTo>
                  <a:pt x="68059" y="1968017"/>
                </a:lnTo>
                <a:lnTo>
                  <a:pt x="50673" y="1899145"/>
                </a:lnTo>
                <a:lnTo>
                  <a:pt x="48514" y="1860537"/>
                </a:lnTo>
                <a:lnTo>
                  <a:pt x="50673" y="1822958"/>
                </a:lnTo>
                <a:lnTo>
                  <a:pt x="68059" y="1751418"/>
                </a:lnTo>
                <a:lnTo>
                  <a:pt x="102527" y="1686013"/>
                </a:lnTo>
                <a:lnTo>
                  <a:pt x="151676" y="1634820"/>
                </a:lnTo>
                <a:lnTo>
                  <a:pt x="214134" y="1599387"/>
                </a:lnTo>
                <a:lnTo>
                  <a:pt x="284099" y="1581480"/>
                </a:lnTo>
                <a:lnTo>
                  <a:pt x="321564" y="1579232"/>
                </a:lnTo>
                <a:lnTo>
                  <a:pt x="354444" y="1581023"/>
                </a:lnTo>
                <a:lnTo>
                  <a:pt x="415785" y="1595259"/>
                </a:lnTo>
                <a:lnTo>
                  <a:pt x="470268" y="1623047"/>
                </a:lnTo>
                <a:lnTo>
                  <a:pt x="512064" y="1660867"/>
                </a:lnTo>
                <a:lnTo>
                  <a:pt x="539991" y="1707476"/>
                </a:lnTo>
                <a:lnTo>
                  <a:pt x="553986" y="1758429"/>
                </a:lnTo>
                <a:lnTo>
                  <a:pt x="555688" y="1784438"/>
                </a:lnTo>
                <a:lnTo>
                  <a:pt x="555688" y="1786115"/>
                </a:lnTo>
                <a:lnTo>
                  <a:pt x="550316" y="1831174"/>
                </a:lnTo>
                <a:lnTo>
                  <a:pt x="534035" y="1875777"/>
                </a:lnTo>
                <a:lnTo>
                  <a:pt x="508292" y="1915198"/>
                </a:lnTo>
                <a:lnTo>
                  <a:pt x="474853" y="1945754"/>
                </a:lnTo>
                <a:lnTo>
                  <a:pt x="438721" y="1964436"/>
                </a:lnTo>
                <a:lnTo>
                  <a:pt x="406400" y="1944103"/>
                </a:lnTo>
                <a:lnTo>
                  <a:pt x="416179" y="1893557"/>
                </a:lnTo>
                <a:lnTo>
                  <a:pt x="452513" y="1725155"/>
                </a:lnTo>
                <a:lnTo>
                  <a:pt x="463423" y="1674609"/>
                </a:lnTo>
                <a:lnTo>
                  <a:pt x="404749" y="1674609"/>
                </a:lnTo>
                <a:lnTo>
                  <a:pt x="393700" y="1725155"/>
                </a:lnTo>
                <a:lnTo>
                  <a:pt x="385838" y="1713725"/>
                </a:lnTo>
                <a:lnTo>
                  <a:pt x="383908" y="1710918"/>
                </a:lnTo>
                <a:lnTo>
                  <a:pt x="375031" y="1700745"/>
                </a:lnTo>
                <a:lnTo>
                  <a:pt x="375031" y="1807070"/>
                </a:lnTo>
                <a:lnTo>
                  <a:pt x="374281" y="1823720"/>
                </a:lnTo>
                <a:lnTo>
                  <a:pt x="363220" y="1873491"/>
                </a:lnTo>
                <a:lnTo>
                  <a:pt x="341693" y="1916633"/>
                </a:lnTo>
                <a:lnTo>
                  <a:pt x="313918" y="1946986"/>
                </a:lnTo>
                <a:lnTo>
                  <a:pt x="274281" y="1968792"/>
                </a:lnTo>
                <a:lnTo>
                  <a:pt x="255397" y="1971535"/>
                </a:lnTo>
                <a:lnTo>
                  <a:pt x="242062" y="1969998"/>
                </a:lnTo>
                <a:lnTo>
                  <a:pt x="206629" y="1946770"/>
                </a:lnTo>
                <a:lnTo>
                  <a:pt x="186728" y="1898307"/>
                </a:lnTo>
                <a:lnTo>
                  <a:pt x="185420" y="1877174"/>
                </a:lnTo>
                <a:lnTo>
                  <a:pt x="186055" y="1862823"/>
                </a:lnTo>
                <a:lnTo>
                  <a:pt x="195834" y="1815579"/>
                </a:lnTo>
                <a:lnTo>
                  <a:pt x="215404" y="1770799"/>
                </a:lnTo>
                <a:lnTo>
                  <a:pt x="241274" y="1738160"/>
                </a:lnTo>
                <a:lnTo>
                  <a:pt x="278650" y="1716379"/>
                </a:lnTo>
                <a:lnTo>
                  <a:pt x="298958" y="1713725"/>
                </a:lnTo>
                <a:lnTo>
                  <a:pt x="314248" y="1715262"/>
                </a:lnTo>
                <a:lnTo>
                  <a:pt x="352933" y="1738236"/>
                </a:lnTo>
                <a:lnTo>
                  <a:pt x="373646" y="1786115"/>
                </a:lnTo>
                <a:lnTo>
                  <a:pt x="375031" y="1807070"/>
                </a:lnTo>
                <a:lnTo>
                  <a:pt x="375031" y="1700745"/>
                </a:lnTo>
                <a:lnTo>
                  <a:pt x="336003" y="1673453"/>
                </a:lnTo>
                <a:lnTo>
                  <a:pt x="294767" y="1665084"/>
                </a:lnTo>
                <a:lnTo>
                  <a:pt x="275945" y="1666709"/>
                </a:lnTo>
                <a:lnTo>
                  <a:pt x="237464" y="1679765"/>
                </a:lnTo>
                <a:lnTo>
                  <a:pt x="198793" y="1705914"/>
                </a:lnTo>
                <a:lnTo>
                  <a:pt x="165646" y="1744967"/>
                </a:lnTo>
                <a:lnTo>
                  <a:pt x="139814" y="1795360"/>
                </a:lnTo>
                <a:lnTo>
                  <a:pt x="126390" y="1847316"/>
                </a:lnTo>
                <a:lnTo>
                  <a:pt x="124714" y="1873237"/>
                </a:lnTo>
                <a:lnTo>
                  <a:pt x="125793" y="1893862"/>
                </a:lnTo>
                <a:lnTo>
                  <a:pt x="134454" y="1932533"/>
                </a:lnTo>
                <a:lnTo>
                  <a:pt x="151193" y="1967064"/>
                </a:lnTo>
                <a:lnTo>
                  <a:pt x="186690" y="2002904"/>
                </a:lnTo>
                <a:lnTo>
                  <a:pt x="228854" y="2018779"/>
                </a:lnTo>
                <a:lnTo>
                  <a:pt x="243332" y="2019820"/>
                </a:lnTo>
                <a:lnTo>
                  <a:pt x="256565" y="2018893"/>
                </a:lnTo>
                <a:lnTo>
                  <a:pt x="296164" y="2004936"/>
                </a:lnTo>
                <a:lnTo>
                  <a:pt x="332930" y="1977301"/>
                </a:lnTo>
                <a:lnTo>
                  <a:pt x="338378" y="1971535"/>
                </a:lnTo>
                <a:lnTo>
                  <a:pt x="343916" y="1965693"/>
                </a:lnTo>
                <a:lnTo>
                  <a:pt x="358495" y="2004974"/>
                </a:lnTo>
                <a:lnTo>
                  <a:pt x="396316" y="2019731"/>
                </a:lnTo>
                <a:lnTo>
                  <a:pt x="441744" y="2016036"/>
                </a:lnTo>
                <a:lnTo>
                  <a:pt x="506945" y="1983105"/>
                </a:lnTo>
                <a:lnTo>
                  <a:pt x="537464" y="1954263"/>
                </a:lnTo>
                <a:lnTo>
                  <a:pt x="566648" y="1916188"/>
                </a:lnTo>
                <a:lnTo>
                  <a:pt x="587527" y="1875485"/>
                </a:lnTo>
                <a:lnTo>
                  <a:pt x="600075" y="1832127"/>
                </a:lnTo>
                <a:lnTo>
                  <a:pt x="604215" y="1786597"/>
                </a:lnTo>
                <a:lnTo>
                  <a:pt x="604151" y="1784438"/>
                </a:lnTo>
                <a:lnTo>
                  <a:pt x="596290" y="1722348"/>
                </a:lnTo>
                <a:lnTo>
                  <a:pt x="572516" y="1663433"/>
                </a:lnTo>
                <a:lnTo>
                  <a:pt x="528320" y="1606003"/>
                </a:lnTo>
                <a:lnTo>
                  <a:pt x="494284" y="1579232"/>
                </a:lnTo>
                <a:lnTo>
                  <a:pt x="437070" y="1550263"/>
                </a:lnTo>
                <a:lnTo>
                  <a:pt x="364109" y="1533690"/>
                </a:lnTo>
                <a:lnTo>
                  <a:pt x="324485" y="1531607"/>
                </a:lnTo>
                <a:lnTo>
                  <a:pt x="274040" y="1534541"/>
                </a:lnTo>
                <a:lnTo>
                  <a:pt x="227520" y="1543342"/>
                </a:lnTo>
                <a:lnTo>
                  <a:pt x="184886" y="1558023"/>
                </a:lnTo>
                <a:lnTo>
                  <a:pt x="146177" y="1578597"/>
                </a:lnTo>
                <a:lnTo>
                  <a:pt x="111518" y="1604708"/>
                </a:lnTo>
                <a:lnTo>
                  <a:pt x="81076" y="1635963"/>
                </a:lnTo>
                <a:lnTo>
                  <a:pt x="54838" y="1672386"/>
                </a:lnTo>
                <a:lnTo>
                  <a:pt x="32766" y="1713979"/>
                </a:lnTo>
                <a:lnTo>
                  <a:pt x="18427" y="1750542"/>
                </a:lnTo>
                <a:lnTo>
                  <a:pt x="8191" y="1788007"/>
                </a:lnTo>
                <a:lnTo>
                  <a:pt x="2044" y="1826412"/>
                </a:lnTo>
                <a:lnTo>
                  <a:pt x="0" y="1865744"/>
                </a:lnTo>
                <a:lnTo>
                  <a:pt x="1714" y="1900872"/>
                </a:lnTo>
                <a:lnTo>
                  <a:pt x="15481" y="1967496"/>
                </a:lnTo>
                <a:lnTo>
                  <a:pt x="39839" y="2022563"/>
                </a:lnTo>
                <a:lnTo>
                  <a:pt x="72415" y="2065540"/>
                </a:lnTo>
                <a:lnTo>
                  <a:pt x="115443" y="2102446"/>
                </a:lnTo>
                <a:lnTo>
                  <a:pt x="167754" y="2130425"/>
                </a:lnTo>
                <a:lnTo>
                  <a:pt x="228739" y="2149043"/>
                </a:lnTo>
                <a:lnTo>
                  <a:pt x="295795" y="2158339"/>
                </a:lnTo>
                <a:lnTo>
                  <a:pt x="331470" y="2159495"/>
                </a:lnTo>
                <a:lnTo>
                  <a:pt x="369468" y="2158200"/>
                </a:lnTo>
                <a:lnTo>
                  <a:pt x="436905" y="2147836"/>
                </a:lnTo>
                <a:lnTo>
                  <a:pt x="493382" y="2127491"/>
                </a:lnTo>
                <a:lnTo>
                  <a:pt x="523367" y="2111197"/>
                </a:lnTo>
                <a:lnTo>
                  <a:pt x="541718" y="2099335"/>
                </a:lnTo>
                <a:lnTo>
                  <a:pt x="562991" y="2082469"/>
                </a:lnTo>
                <a:lnTo>
                  <a:pt x="581774" y="2064778"/>
                </a:lnTo>
                <a:lnTo>
                  <a:pt x="597573" y="2047240"/>
                </a:lnTo>
                <a:lnTo>
                  <a:pt x="610400" y="2029879"/>
                </a:lnTo>
                <a:lnTo>
                  <a:pt x="620268" y="2012683"/>
                </a:lnTo>
                <a:close/>
              </a:path>
              <a:path w="6705600" h="2432050">
                <a:moveTo>
                  <a:pt x="3293046" y="582104"/>
                </a:moveTo>
                <a:lnTo>
                  <a:pt x="3287649" y="530847"/>
                </a:lnTo>
                <a:lnTo>
                  <a:pt x="3108071" y="443217"/>
                </a:lnTo>
                <a:lnTo>
                  <a:pt x="3081248" y="459600"/>
                </a:lnTo>
                <a:lnTo>
                  <a:pt x="3065869" y="480669"/>
                </a:lnTo>
                <a:lnTo>
                  <a:pt x="3058630" y="506679"/>
                </a:lnTo>
                <a:lnTo>
                  <a:pt x="3056255" y="537832"/>
                </a:lnTo>
                <a:lnTo>
                  <a:pt x="3039237" y="549148"/>
                </a:lnTo>
                <a:lnTo>
                  <a:pt x="3015335" y="553389"/>
                </a:lnTo>
                <a:lnTo>
                  <a:pt x="2986316" y="550951"/>
                </a:lnTo>
                <a:lnTo>
                  <a:pt x="2953931" y="542226"/>
                </a:lnTo>
                <a:lnTo>
                  <a:pt x="2886151" y="507453"/>
                </a:lnTo>
                <a:lnTo>
                  <a:pt x="2854274" y="482180"/>
                </a:lnTo>
                <a:lnTo>
                  <a:pt x="2826080" y="452183"/>
                </a:lnTo>
                <a:lnTo>
                  <a:pt x="2803360" y="417830"/>
                </a:lnTo>
                <a:lnTo>
                  <a:pt x="2787840" y="379514"/>
                </a:lnTo>
                <a:lnTo>
                  <a:pt x="2781312" y="337642"/>
                </a:lnTo>
                <a:lnTo>
                  <a:pt x="2785529" y="292569"/>
                </a:lnTo>
                <a:lnTo>
                  <a:pt x="2802255" y="244716"/>
                </a:lnTo>
                <a:lnTo>
                  <a:pt x="2832925" y="245173"/>
                </a:lnTo>
                <a:lnTo>
                  <a:pt x="2862554" y="237223"/>
                </a:lnTo>
                <a:lnTo>
                  <a:pt x="2889313" y="216903"/>
                </a:lnTo>
                <a:lnTo>
                  <a:pt x="2911348" y="180200"/>
                </a:lnTo>
                <a:lnTo>
                  <a:pt x="2788158" y="0"/>
                </a:lnTo>
                <a:lnTo>
                  <a:pt x="2726105" y="15074"/>
                </a:lnTo>
                <a:lnTo>
                  <a:pt x="2694546" y="48653"/>
                </a:lnTo>
                <a:lnTo>
                  <a:pt x="2683687" y="88049"/>
                </a:lnTo>
                <a:lnTo>
                  <a:pt x="2683726" y="120586"/>
                </a:lnTo>
                <a:lnTo>
                  <a:pt x="2684907" y="133591"/>
                </a:lnTo>
                <a:lnTo>
                  <a:pt x="2665374" y="169443"/>
                </a:lnTo>
                <a:lnTo>
                  <a:pt x="2652064" y="206578"/>
                </a:lnTo>
                <a:lnTo>
                  <a:pt x="2644610" y="244627"/>
                </a:lnTo>
                <a:lnTo>
                  <a:pt x="2642679" y="283248"/>
                </a:lnTo>
                <a:lnTo>
                  <a:pt x="2645930" y="322084"/>
                </a:lnTo>
                <a:lnTo>
                  <a:pt x="2654020" y="360781"/>
                </a:lnTo>
                <a:lnTo>
                  <a:pt x="2666606" y="398970"/>
                </a:lnTo>
                <a:lnTo>
                  <a:pt x="2683345" y="436308"/>
                </a:lnTo>
                <a:lnTo>
                  <a:pt x="2703906" y="472440"/>
                </a:lnTo>
                <a:lnTo>
                  <a:pt x="2727934" y="506984"/>
                </a:lnTo>
                <a:lnTo>
                  <a:pt x="2755087" y="539610"/>
                </a:lnTo>
                <a:lnTo>
                  <a:pt x="2785021" y="569963"/>
                </a:lnTo>
                <a:lnTo>
                  <a:pt x="2817418" y="597662"/>
                </a:lnTo>
                <a:lnTo>
                  <a:pt x="2851899" y="622376"/>
                </a:lnTo>
                <a:lnTo>
                  <a:pt x="2888157" y="643724"/>
                </a:lnTo>
                <a:lnTo>
                  <a:pt x="2925826" y="661377"/>
                </a:lnTo>
                <a:lnTo>
                  <a:pt x="2964586" y="674966"/>
                </a:lnTo>
                <a:lnTo>
                  <a:pt x="3004070" y="684123"/>
                </a:lnTo>
                <a:lnTo>
                  <a:pt x="3043948" y="688505"/>
                </a:lnTo>
                <a:lnTo>
                  <a:pt x="3083890" y="687743"/>
                </a:lnTo>
                <a:lnTo>
                  <a:pt x="3123527" y="681507"/>
                </a:lnTo>
                <a:lnTo>
                  <a:pt x="3162554" y="669404"/>
                </a:lnTo>
                <a:lnTo>
                  <a:pt x="3196933" y="670598"/>
                </a:lnTo>
                <a:lnTo>
                  <a:pt x="3230994" y="663625"/>
                </a:lnTo>
                <a:lnTo>
                  <a:pt x="3260902" y="647331"/>
                </a:lnTo>
                <a:lnTo>
                  <a:pt x="3282873" y="620534"/>
                </a:lnTo>
                <a:lnTo>
                  <a:pt x="3293046" y="582104"/>
                </a:lnTo>
                <a:close/>
              </a:path>
              <a:path w="6705600" h="2432050">
                <a:moveTo>
                  <a:pt x="5108448" y="1427086"/>
                </a:moveTo>
                <a:lnTo>
                  <a:pt x="5060683" y="1408049"/>
                </a:lnTo>
                <a:lnTo>
                  <a:pt x="5009489" y="1389811"/>
                </a:lnTo>
                <a:lnTo>
                  <a:pt x="4962372" y="1374444"/>
                </a:lnTo>
                <a:lnTo>
                  <a:pt x="4926838" y="1363967"/>
                </a:lnTo>
                <a:lnTo>
                  <a:pt x="4748784" y="1931784"/>
                </a:lnTo>
                <a:lnTo>
                  <a:pt x="4982210" y="1972043"/>
                </a:lnTo>
                <a:lnTo>
                  <a:pt x="4987607" y="1927860"/>
                </a:lnTo>
                <a:lnTo>
                  <a:pt x="4996650" y="1878241"/>
                </a:lnTo>
                <a:lnTo>
                  <a:pt x="5007876" y="1826272"/>
                </a:lnTo>
                <a:lnTo>
                  <a:pt x="5031054" y="1727606"/>
                </a:lnTo>
                <a:lnTo>
                  <a:pt x="5052009" y="1634642"/>
                </a:lnTo>
                <a:lnTo>
                  <a:pt x="5065471" y="1582585"/>
                </a:lnTo>
                <a:lnTo>
                  <a:pt x="5094351" y="1478965"/>
                </a:lnTo>
                <a:lnTo>
                  <a:pt x="5108448" y="1427086"/>
                </a:lnTo>
                <a:close/>
              </a:path>
              <a:path w="6705600" h="2432050">
                <a:moveTo>
                  <a:pt x="5179314" y="2122017"/>
                </a:moveTo>
                <a:lnTo>
                  <a:pt x="5153609" y="2099360"/>
                </a:lnTo>
                <a:lnTo>
                  <a:pt x="5113871" y="2068271"/>
                </a:lnTo>
                <a:lnTo>
                  <a:pt x="5073510" y="2041474"/>
                </a:lnTo>
                <a:lnTo>
                  <a:pt x="5045964" y="2031669"/>
                </a:lnTo>
                <a:lnTo>
                  <a:pt x="5032172" y="2046693"/>
                </a:lnTo>
                <a:lnTo>
                  <a:pt x="5025860" y="2078266"/>
                </a:lnTo>
                <a:lnTo>
                  <a:pt x="5029593" y="2114994"/>
                </a:lnTo>
                <a:lnTo>
                  <a:pt x="5045964" y="2145474"/>
                </a:lnTo>
                <a:lnTo>
                  <a:pt x="5072608" y="2163165"/>
                </a:lnTo>
                <a:lnTo>
                  <a:pt x="5102898" y="2169058"/>
                </a:lnTo>
                <a:lnTo>
                  <a:pt x="5133162" y="2163165"/>
                </a:lnTo>
                <a:lnTo>
                  <a:pt x="5159756" y="2145474"/>
                </a:lnTo>
                <a:lnTo>
                  <a:pt x="5179314" y="2122017"/>
                </a:lnTo>
                <a:close/>
              </a:path>
              <a:path w="6705600" h="2432050">
                <a:moveTo>
                  <a:pt x="5317198" y="2163775"/>
                </a:moveTo>
                <a:lnTo>
                  <a:pt x="5315369" y="2137486"/>
                </a:lnTo>
                <a:lnTo>
                  <a:pt x="5303799" y="2113800"/>
                </a:lnTo>
                <a:lnTo>
                  <a:pt x="5283327" y="2095741"/>
                </a:lnTo>
                <a:lnTo>
                  <a:pt x="5257444" y="2087041"/>
                </a:lnTo>
                <a:lnTo>
                  <a:pt x="5231155" y="2088883"/>
                </a:lnTo>
                <a:lnTo>
                  <a:pt x="5207495" y="2100427"/>
                </a:lnTo>
                <a:lnTo>
                  <a:pt x="5189474" y="2120900"/>
                </a:lnTo>
                <a:lnTo>
                  <a:pt x="5163185" y="2166404"/>
                </a:lnTo>
                <a:lnTo>
                  <a:pt x="5154447" y="2192286"/>
                </a:lnTo>
                <a:lnTo>
                  <a:pt x="5156276" y="2218575"/>
                </a:lnTo>
                <a:lnTo>
                  <a:pt x="5167846" y="2242261"/>
                </a:lnTo>
                <a:lnTo>
                  <a:pt x="5188331" y="2260308"/>
                </a:lnTo>
                <a:lnTo>
                  <a:pt x="5214201" y="2269020"/>
                </a:lnTo>
                <a:lnTo>
                  <a:pt x="5240502" y="2267178"/>
                </a:lnTo>
                <a:lnTo>
                  <a:pt x="5264213" y="2255621"/>
                </a:lnTo>
                <a:lnTo>
                  <a:pt x="5282311" y="2235149"/>
                </a:lnTo>
                <a:lnTo>
                  <a:pt x="5308473" y="2189645"/>
                </a:lnTo>
                <a:lnTo>
                  <a:pt x="5317198" y="2163775"/>
                </a:lnTo>
                <a:close/>
              </a:path>
              <a:path w="6705600" h="2432050">
                <a:moveTo>
                  <a:pt x="5454231" y="2234831"/>
                </a:moveTo>
                <a:lnTo>
                  <a:pt x="5452402" y="2208530"/>
                </a:lnTo>
                <a:lnTo>
                  <a:pt x="5440832" y="2184844"/>
                </a:lnTo>
                <a:lnTo>
                  <a:pt x="5420360" y="2166785"/>
                </a:lnTo>
                <a:lnTo>
                  <a:pt x="5394477" y="2158085"/>
                </a:lnTo>
                <a:lnTo>
                  <a:pt x="5368188" y="2159914"/>
                </a:lnTo>
                <a:lnTo>
                  <a:pt x="5344528" y="2171471"/>
                </a:lnTo>
                <a:lnTo>
                  <a:pt x="5326507" y="2191943"/>
                </a:lnTo>
                <a:lnTo>
                  <a:pt x="5300218" y="2237448"/>
                </a:lnTo>
                <a:lnTo>
                  <a:pt x="5291480" y="2263330"/>
                </a:lnTo>
                <a:lnTo>
                  <a:pt x="5293309" y="2289619"/>
                </a:lnTo>
                <a:lnTo>
                  <a:pt x="5304879" y="2313305"/>
                </a:lnTo>
                <a:lnTo>
                  <a:pt x="5325364" y="2331364"/>
                </a:lnTo>
                <a:lnTo>
                  <a:pt x="5351234" y="2340076"/>
                </a:lnTo>
                <a:lnTo>
                  <a:pt x="5377523" y="2338235"/>
                </a:lnTo>
                <a:lnTo>
                  <a:pt x="5401183" y="2326678"/>
                </a:lnTo>
                <a:lnTo>
                  <a:pt x="5419217" y="2306193"/>
                </a:lnTo>
                <a:lnTo>
                  <a:pt x="5445506" y="2260701"/>
                </a:lnTo>
                <a:lnTo>
                  <a:pt x="5454231" y="2234831"/>
                </a:lnTo>
                <a:close/>
              </a:path>
              <a:path w="6705600" h="2432050">
                <a:moveTo>
                  <a:pt x="5614035" y="2403475"/>
                </a:moveTo>
                <a:lnTo>
                  <a:pt x="5596953" y="2386863"/>
                </a:lnTo>
                <a:lnTo>
                  <a:pt x="5579046" y="2370048"/>
                </a:lnTo>
                <a:lnTo>
                  <a:pt x="5562841" y="2353640"/>
                </a:lnTo>
                <a:lnTo>
                  <a:pt x="5550916" y="2338235"/>
                </a:lnTo>
                <a:lnTo>
                  <a:pt x="5511546" y="2303094"/>
                </a:lnTo>
                <a:lnTo>
                  <a:pt x="5493385" y="2292527"/>
                </a:lnTo>
                <a:lnTo>
                  <a:pt x="5473319" y="2289797"/>
                </a:lnTo>
                <a:lnTo>
                  <a:pt x="5453710" y="2294801"/>
                </a:lnTo>
                <a:lnTo>
                  <a:pt x="5436997" y="2307386"/>
                </a:lnTo>
                <a:lnTo>
                  <a:pt x="5435854" y="2308618"/>
                </a:lnTo>
                <a:lnTo>
                  <a:pt x="5425249" y="2326729"/>
                </a:lnTo>
                <a:lnTo>
                  <a:pt x="5422531" y="2346782"/>
                </a:lnTo>
                <a:lnTo>
                  <a:pt x="5427548" y="2366403"/>
                </a:lnTo>
                <a:lnTo>
                  <a:pt x="5440172" y="2383167"/>
                </a:lnTo>
                <a:lnTo>
                  <a:pt x="5479542" y="2418308"/>
                </a:lnTo>
                <a:lnTo>
                  <a:pt x="5520334" y="2431427"/>
                </a:lnTo>
                <a:lnTo>
                  <a:pt x="5560212" y="2427211"/>
                </a:lnTo>
                <a:lnTo>
                  <a:pt x="5593372" y="2414841"/>
                </a:lnTo>
                <a:lnTo>
                  <a:pt x="5614035" y="2403475"/>
                </a:lnTo>
                <a:close/>
              </a:path>
              <a:path w="6705600" h="2432050">
                <a:moveTo>
                  <a:pt x="6303645" y="2062530"/>
                </a:moveTo>
                <a:lnTo>
                  <a:pt x="6283109" y="1996960"/>
                </a:lnTo>
                <a:lnTo>
                  <a:pt x="6257150" y="1963483"/>
                </a:lnTo>
                <a:lnTo>
                  <a:pt x="6223444" y="1929980"/>
                </a:lnTo>
                <a:lnTo>
                  <a:pt x="6184036" y="1896795"/>
                </a:lnTo>
                <a:lnTo>
                  <a:pt x="6140996" y="1864233"/>
                </a:lnTo>
                <a:lnTo>
                  <a:pt x="6096330" y="1832635"/>
                </a:lnTo>
                <a:lnTo>
                  <a:pt x="6010389" y="1773631"/>
                </a:lnTo>
                <a:lnTo>
                  <a:pt x="5973191" y="1746872"/>
                </a:lnTo>
                <a:lnTo>
                  <a:pt x="5923775" y="1710702"/>
                </a:lnTo>
                <a:lnTo>
                  <a:pt x="5873051" y="1674914"/>
                </a:lnTo>
                <a:lnTo>
                  <a:pt x="5822785" y="1640560"/>
                </a:lnTo>
                <a:lnTo>
                  <a:pt x="5774766" y="1608670"/>
                </a:lnTo>
                <a:lnTo>
                  <a:pt x="5730735" y="1580273"/>
                </a:lnTo>
                <a:lnTo>
                  <a:pt x="5692483" y="1556397"/>
                </a:lnTo>
                <a:lnTo>
                  <a:pt x="5648833" y="1531861"/>
                </a:lnTo>
                <a:lnTo>
                  <a:pt x="5636742" y="1529118"/>
                </a:lnTo>
                <a:lnTo>
                  <a:pt x="5623115" y="1529219"/>
                </a:lnTo>
                <a:lnTo>
                  <a:pt x="5579872" y="1536522"/>
                </a:lnTo>
                <a:lnTo>
                  <a:pt x="5519039" y="1553743"/>
                </a:lnTo>
                <a:lnTo>
                  <a:pt x="5458345" y="1592097"/>
                </a:lnTo>
                <a:lnTo>
                  <a:pt x="5415381" y="1618653"/>
                </a:lnTo>
                <a:lnTo>
                  <a:pt x="5371249" y="1640916"/>
                </a:lnTo>
                <a:lnTo>
                  <a:pt x="5327142" y="1656575"/>
                </a:lnTo>
                <a:lnTo>
                  <a:pt x="5289512" y="1664982"/>
                </a:lnTo>
                <a:lnTo>
                  <a:pt x="5245773" y="1669122"/>
                </a:lnTo>
                <a:lnTo>
                  <a:pt x="5205692" y="1662557"/>
                </a:lnTo>
                <a:lnTo>
                  <a:pt x="5179060" y="1638808"/>
                </a:lnTo>
                <a:lnTo>
                  <a:pt x="5175631" y="1591424"/>
                </a:lnTo>
                <a:lnTo>
                  <a:pt x="5202898" y="1562315"/>
                </a:lnTo>
                <a:lnTo>
                  <a:pt x="5252237" y="1502816"/>
                </a:lnTo>
                <a:lnTo>
                  <a:pt x="5279517" y="1473695"/>
                </a:lnTo>
                <a:lnTo>
                  <a:pt x="5181473" y="1466329"/>
                </a:lnTo>
                <a:lnTo>
                  <a:pt x="5171186" y="1463065"/>
                </a:lnTo>
                <a:lnTo>
                  <a:pt x="5159984" y="1457528"/>
                </a:lnTo>
                <a:lnTo>
                  <a:pt x="5149050" y="1452676"/>
                </a:lnTo>
                <a:lnTo>
                  <a:pt x="5139563" y="1451470"/>
                </a:lnTo>
                <a:lnTo>
                  <a:pt x="5135880" y="1452105"/>
                </a:lnTo>
                <a:lnTo>
                  <a:pt x="5115826" y="1513395"/>
                </a:lnTo>
                <a:lnTo>
                  <a:pt x="5101387" y="1566951"/>
                </a:lnTo>
                <a:lnTo>
                  <a:pt x="5087861" y="1620824"/>
                </a:lnTo>
                <a:lnTo>
                  <a:pt x="5075250" y="1674596"/>
                </a:lnTo>
                <a:lnTo>
                  <a:pt x="5063553" y="1727796"/>
                </a:lnTo>
                <a:lnTo>
                  <a:pt x="5052771" y="1779981"/>
                </a:lnTo>
                <a:lnTo>
                  <a:pt x="5042903" y="1830705"/>
                </a:lnTo>
                <a:lnTo>
                  <a:pt x="5033950" y="1879523"/>
                </a:lnTo>
                <a:lnTo>
                  <a:pt x="5025910" y="1925980"/>
                </a:lnTo>
                <a:lnTo>
                  <a:pt x="5018786" y="1969630"/>
                </a:lnTo>
                <a:lnTo>
                  <a:pt x="5175631" y="2090153"/>
                </a:lnTo>
                <a:lnTo>
                  <a:pt x="5188712" y="2075383"/>
                </a:lnTo>
                <a:lnTo>
                  <a:pt x="5214023" y="2061502"/>
                </a:lnTo>
                <a:lnTo>
                  <a:pt x="5242077" y="2055406"/>
                </a:lnTo>
                <a:lnTo>
                  <a:pt x="5271033" y="2057590"/>
                </a:lnTo>
                <a:lnTo>
                  <a:pt x="5299075" y="2068563"/>
                </a:lnTo>
                <a:lnTo>
                  <a:pt x="5331650" y="2098789"/>
                </a:lnTo>
                <a:lnTo>
                  <a:pt x="5346446" y="2134743"/>
                </a:lnTo>
                <a:lnTo>
                  <a:pt x="5360162" y="2129612"/>
                </a:lnTo>
                <a:lnTo>
                  <a:pt x="5379097" y="2126450"/>
                </a:lnTo>
                <a:lnTo>
                  <a:pt x="5398414" y="2126958"/>
                </a:lnTo>
                <a:lnTo>
                  <a:pt x="5417591" y="2131301"/>
                </a:lnTo>
                <a:lnTo>
                  <a:pt x="5459565" y="2158377"/>
                </a:lnTo>
                <a:lnTo>
                  <a:pt x="5484698" y="2209723"/>
                </a:lnTo>
                <a:lnTo>
                  <a:pt x="5485384" y="2238591"/>
                </a:lnTo>
                <a:lnTo>
                  <a:pt x="5476875" y="2263559"/>
                </a:lnTo>
                <a:lnTo>
                  <a:pt x="5491861" y="2265591"/>
                </a:lnTo>
                <a:lnTo>
                  <a:pt x="5530875" y="2293747"/>
                </a:lnTo>
                <a:lnTo>
                  <a:pt x="5547195" y="2316569"/>
                </a:lnTo>
                <a:lnTo>
                  <a:pt x="5555361" y="2327973"/>
                </a:lnTo>
                <a:lnTo>
                  <a:pt x="5601843" y="2365972"/>
                </a:lnTo>
                <a:lnTo>
                  <a:pt x="5659120" y="2409101"/>
                </a:lnTo>
                <a:lnTo>
                  <a:pt x="5713996" y="2417661"/>
                </a:lnTo>
                <a:lnTo>
                  <a:pt x="5739358" y="2416721"/>
                </a:lnTo>
                <a:lnTo>
                  <a:pt x="5766943" y="2413749"/>
                </a:lnTo>
                <a:lnTo>
                  <a:pt x="5803646" y="2406573"/>
                </a:lnTo>
                <a:lnTo>
                  <a:pt x="5639435" y="2259660"/>
                </a:lnTo>
                <a:lnTo>
                  <a:pt x="5638927" y="2250922"/>
                </a:lnTo>
                <a:lnTo>
                  <a:pt x="5649214" y="2239530"/>
                </a:lnTo>
                <a:lnTo>
                  <a:pt x="5657850" y="2239048"/>
                </a:lnTo>
                <a:lnTo>
                  <a:pt x="5836920" y="2399144"/>
                </a:lnTo>
                <a:lnTo>
                  <a:pt x="5866866" y="2414282"/>
                </a:lnTo>
                <a:lnTo>
                  <a:pt x="5906630" y="2411780"/>
                </a:lnTo>
                <a:lnTo>
                  <a:pt x="5944628" y="2396947"/>
                </a:lnTo>
                <a:lnTo>
                  <a:pt x="5969279" y="2375128"/>
                </a:lnTo>
                <a:lnTo>
                  <a:pt x="5969000" y="2351633"/>
                </a:lnTo>
                <a:lnTo>
                  <a:pt x="5773166" y="2155863"/>
                </a:lnTo>
                <a:lnTo>
                  <a:pt x="5773166" y="2147100"/>
                </a:lnTo>
                <a:lnTo>
                  <a:pt x="5783961" y="2136305"/>
                </a:lnTo>
                <a:lnTo>
                  <a:pt x="5792724" y="2136305"/>
                </a:lnTo>
                <a:lnTo>
                  <a:pt x="5995543" y="2339136"/>
                </a:lnTo>
                <a:lnTo>
                  <a:pt x="6018987" y="2347747"/>
                </a:lnTo>
                <a:lnTo>
                  <a:pt x="6096203" y="2326259"/>
                </a:lnTo>
                <a:lnTo>
                  <a:pt x="6135598" y="2302789"/>
                </a:lnTo>
                <a:lnTo>
                  <a:pt x="6165926" y="2275243"/>
                </a:lnTo>
                <a:lnTo>
                  <a:pt x="6180010" y="2246934"/>
                </a:lnTo>
                <a:lnTo>
                  <a:pt x="6170676" y="2221179"/>
                </a:lnTo>
                <a:lnTo>
                  <a:pt x="5910707" y="1987283"/>
                </a:lnTo>
                <a:lnTo>
                  <a:pt x="5910199" y="1978520"/>
                </a:lnTo>
                <a:lnTo>
                  <a:pt x="5920359" y="1967217"/>
                </a:lnTo>
                <a:lnTo>
                  <a:pt x="5929122" y="1966709"/>
                </a:lnTo>
                <a:lnTo>
                  <a:pt x="6192520" y="2201557"/>
                </a:lnTo>
                <a:lnTo>
                  <a:pt x="6211786" y="2200237"/>
                </a:lnTo>
                <a:lnTo>
                  <a:pt x="6241504" y="2172220"/>
                </a:lnTo>
                <a:lnTo>
                  <a:pt x="6272136" y="2131987"/>
                </a:lnTo>
                <a:lnTo>
                  <a:pt x="6294120" y="2093963"/>
                </a:lnTo>
                <a:lnTo>
                  <a:pt x="6303645" y="2062530"/>
                </a:lnTo>
                <a:close/>
              </a:path>
              <a:path w="6705600" h="2432050">
                <a:moveTo>
                  <a:pt x="6519672" y="1827263"/>
                </a:moveTo>
                <a:lnTo>
                  <a:pt x="6483680" y="1738045"/>
                </a:lnTo>
                <a:lnTo>
                  <a:pt x="6462344" y="1686013"/>
                </a:lnTo>
                <a:lnTo>
                  <a:pt x="6439141" y="1631708"/>
                </a:lnTo>
                <a:lnTo>
                  <a:pt x="6414376" y="1577174"/>
                </a:lnTo>
                <a:lnTo>
                  <a:pt x="6388290" y="1524406"/>
                </a:lnTo>
                <a:lnTo>
                  <a:pt x="6361189" y="1475422"/>
                </a:lnTo>
                <a:lnTo>
                  <a:pt x="6333350" y="1432229"/>
                </a:lnTo>
                <a:lnTo>
                  <a:pt x="6305042" y="1396860"/>
                </a:lnTo>
                <a:lnTo>
                  <a:pt x="6276543" y="1371320"/>
                </a:lnTo>
                <a:lnTo>
                  <a:pt x="6248146" y="1357617"/>
                </a:lnTo>
                <a:lnTo>
                  <a:pt x="6216548" y="1368107"/>
                </a:lnTo>
                <a:lnTo>
                  <a:pt x="6181115" y="1374622"/>
                </a:lnTo>
                <a:lnTo>
                  <a:pt x="6138596" y="1374355"/>
                </a:lnTo>
                <a:lnTo>
                  <a:pt x="6085713" y="1364475"/>
                </a:lnTo>
                <a:lnTo>
                  <a:pt x="5734177" y="1303642"/>
                </a:lnTo>
                <a:lnTo>
                  <a:pt x="5697321" y="1301978"/>
                </a:lnTo>
                <a:lnTo>
                  <a:pt x="5662879" y="1307401"/>
                </a:lnTo>
                <a:lnTo>
                  <a:pt x="5635777" y="1315288"/>
                </a:lnTo>
                <a:lnTo>
                  <a:pt x="5621020" y="1321041"/>
                </a:lnTo>
                <a:lnTo>
                  <a:pt x="5576481" y="1337805"/>
                </a:lnTo>
                <a:lnTo>
                  <a:pt x="5462638" y="1375460"/>
                </a:lnTo>
                <a:lnTo>
                  <a:pt x="5416677" y="1393431"/>
                </a:lnTo>
                <a:lnTo>
                  <a:pt x="5380367" y="1416773"/>
                </a:lnTo>
                <a:lnTo>
                  <a:pt x="5336387" y="1453680"/>
                </a:lnTo>
                <a:lnTo>
                  <a:pt x="5290642" y="1496974"/>
                </a:lnTo>
                <a:lnTo>
                  <a:pt x="5249049" y="1539481"/>
                </a:lnTo>
                <a:lnTo>
                  <a:pt x="5217541" y="1574038"/>
                </a:lnTo>
                <a:lnTo>
                  <a:pt x="5200764" y="1619719"/>
                </a:lnTo>
                <a:lnTo>
                  <a:pt x="5221097" y="1637487"/>
                </a:lnTo>
                <a:lnTo>
                  <a:pt x="5258079" y="1645564"/>
                </a:lnTo>
                <a:lnTo>
                  <a:pt x="5306822" y="1642732"/>
                </a:lnTo>
                <a:lnTo>
                  <a:pt x="5364937" y="1624838"/>
                </a:lnTo>
                <a:lnTo>
                  <a:pt x="5419623" y="1596618"/>
                </a:lnTo>
                <a:lnTo>
                  <a:pt x="5463121" y="1568284"/>
                </a:lnTo>
                <a:lnTo>
                  <a:pt x="5487670" y="1550022"/>
                </a:lnTo>
                <a:lnTo>
                  <a:pt x="5523827" y="1532509"/>
                </a:lnTo>
                <a:lnTo>
                  <a:pt x="5577662" y="1515275"/>
                </a:lnTo>
                <a:lnTo>
                  <a:pt x="5631802" y="1505648"/>
                </a:lnTo>
                <a:lnTo>
                  <a:pt x="5668899" y="1510906"/>
                </a:lnTo>
                <a:lnTo>
                  <a:pt x="5740070" y="1557286"/>
                </a:lnTo>
                <a:lnTo>
                  <a:pt x="5780113" y="1583575"/>
                </a:lnTo>
                <a:lnTo>
                  <a:pt x="5823470" y="1612874"/>
                </a:lnTo>
                <a:lnTo>
                  <a:pt x="5870422" y="1645894"/>
                </a:lnTo>
                <a:lnTo>
                  <a:pt x="5921248" y="1683372"/>
                </a:lnTo>
                <a:lnTo>
                  <a:pt x="5955296" y="1707896"/>
                </a:lnTo>
                <a:lnTo>
                  <a:pt x="5993384" y="1733588"/>
                </a:lnTo>
                <a:lnTo>
                  <a:pt x="6076937" y="1788782"/>
                </a:lnTo>
                <a:lnTo>
                  <a:pt x="6120054" y="1818424"/>
                </a:lnTo>
                <a:lnTo>
                  <a:pt x="6162535" y="1849551"/>
                </a:lnTo>
                <a:lnTo>
                  <a:pt x="6203188" y="1882228"/>
                </a:lnTo>
                <a:lnTo>
                  <a:pt x="6240843" y="1916531"/>
                </a:lnTo>
                <a:lnTo>
                  <a:pt x="6274333" y="1952548"/>
                </a:lnTo>
                <a:lnTo>
                  <a:pt x="6302502" y="1990331"/>
                </a:lnTo>
                <a:lnTo>
                  <a:pt x="6433439" y="1868919"/>
                </a:lnTo>
                <a:lnTo>
                  <a:pt x="6519672" y="1827263"/>
                </a:lnTo>
                <a:close/>
              </a:path>
              <a:path w="6705600" h="2432050">
                <a:moveTo>
                  <a:pt x="6705092" y="1795767"/>
                </a:moveTo>
                <a:lnTo>
                  <a:pt x="6686143" y="1738122"/>
                </a:lnTo>
                <a:lnTo>
                  <a:pt x="6665925" y="1682242"/>
                </a:lnTo>
                <a:lnTo>
                  <a:pt x="6644614" y="1628330"/>
                </a:lnTo>
                <a:lnTo>
                  <a:pt x="6622415" y="1576590"/>
                </a:lnTo>
                <a:lnTo>
                  <a:pt x="6599542" y="1527200"/>
                </a:lnTo>
                <a:lnTo>
                  <a:pt x="6576200" y="1480362"/>
                </a:lnTo>
                <a:lnTo>
                  <a:pt x="6552578" y="1436268"/>
                </a:lnTo>
                <a:lnTo>
                  <a:pt x="6528879" y="1395107"/>
                </a:lnTo>
                <a:lnTo>
                  <a:pt x="6505334" y="1357071"/>
                </a:lnTo>
                <a:lnTo>
                  <a:pt x="6482105" y="1322362"/>
                </a:lnTo>
                <a:lnTo>
                  <a:pt x="6459436" y="1291145"/>
                </a:lnTo>
                <a:lnTo>
                  <a:pt x="6437503" y="1263637"/>
                </a:lnTo>
                <a:lnTo>
                  <a:pt x="6271133" y="1337932"/>
                </a:lnTo>
                <a:lnTo>
                  <a:pt x="6312611" y="1373365"/>
                </a:lnTo>
                <a:lnTo>
                  <a:pt x="6349784" y="1413256"/>
                </a:lnTo>
                <a:lnTo>
                  <a:pt x="6382918" y="1456651"/>
                </a:lnTo>
                <a:lnTo>
                  <a:pt x="6412319" y="1502625"/>
                </a:lnTo>
                <a:lnTo>
                  <a:pt x="6438278" y="1550225"/>
                </a:lnTo>
                <a:lnTo>
                  <a:pt x="6461087" y="1598510"/>
                </a:lnTo>
                <a:lnTo>
                  <a:pt x="6481051" y="1646555"/>
                </a:lnTo>
                <a:lnTo>
                  <a:pt x="6498450" y="1693405"/>
                </a:lnTo>
                <a:lnTo>
                  <a:pt x="6513589" y="1738134"/>
                </a:lnTo>
                <a:lnTo>
                  <a:pt x="6526758" y="1779790"/>
                </a:lnTo>
                <a:lnTo>
                  <a:pt x="6548374" y="1850123"/>
                </a:lnTo>
                <a:lnTo>
                  <a:pt x="6705092" y="17957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708638" y="292100"/>
            <a:ext cx="2235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5" dirty="0" smtClean="0">
                <a:latin typeface="Arial"/>
                <a:cs typeface="Arial"/>
              </a:rPr>
              <a:t>10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734800" y="292100"/>
            <a:ext cx="1250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dirty="0">
                <a:latin typeface="Arial"/>
                <a:cs typeface="Arial"/>
              </a:rPr>
              <a:t>2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20" name="object 2"/>
          <p:cNvGrpSpPr/>
          <p:nvPr/>
        </p:nvGrpSpPr>
        <p:grpSpPr>
          <a:xfrm>
            <a:off x="0" y="0"/>
            <a:ext cx="2834640" cy="6858000"/>
            <a:chOff x="0" y="0"/>
            <a:chExt cx="2834640" cy="6858000"/>
          </a:xfrm>
        </p:grpSpPr>
        <p:sp>
          <p:nvSpPr>
            <p:cNvPr id="21" name="object 3"/>
            <p:cNvSpPr/>
            <p:nvPr/>
          </p:nvSpPr>
          <p:spPr>
            <a:xfrm>
              <a:off x="0" y="0"/>
              <a:ext cx="2821305" cy="6858000"/>
            </a:xfrm>
            <a:custGeom>
              <a:avLst/>
              <a:gdLst/>
              <a:ahLst/>
              <a:cxnLst/>
              <a:rect l="l" t="t" r="r" b="b"/>
              <a:pathLst>
                <a:path w="2821305" h="6858000">
                  <a:moveTo>
                    <a:pt x="282092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2820924" y="6858000"/>
                  </a:lnTo>
                  <a:lnTo>
                    <a:pt x="2820924" y="0"/>
                  </a:lnTo>
                  <a:close/>
                </a:path>
              </a:pathLst>
            </a:custGeom>
            <a:solidFill>
              <a:srgbClr val="2F56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4"/>
            <p:cNvSpPr/>
            <p:nvPr/>
          </p:nvSpPr>
          <p:spPr>
            <a:xfrm>
              <a:off x="108204" y="1198879"/>
              <a:ext cx="2726690" cy="2419350"/>
            </a:xfrm>
            <a:custGeom>
              <a:avLst/>
              <a:gdLst/>
              <a:ahLst/>
              <a:cxnLst/>
              <a:rect l="l" t="t" r="r" b="b"/>
              <a:pathLst>
                <a:path w="2726690" h="2419350">
                  <a:moveTo>
                    <a:pt x="2726436" y="0"/>
                  </a:moveTo>
                  <a:lnTo>
                    <a:pt x="0" y="0"/>
                  </a:lnTo>
                  <a:lnTo>
                    <a:pt x="0" y="123190"/>
                  </a:lnTo>
                  <a:lnTo>
                    <a:pt x="0" y="2296160"/>
                  </a:lnTo>
                  <a:lnTo>
                    <a:pt x="0" y="2419350"/>
                  </a:lnTo>
                  <a:lnTo>
                    <a:pt x="2726436" y="2419350"/>
                  </a:lnTo>
                  <a:lnTo>
                    <a:pt x="2726436" y="2296160"/>
                  </a:lnTo>
                  <a:lnTo>
                    <a:pt x="133350" y="2296160"/>
                  </a:lnTo>
                  <a:lnTo>
                    <a:pt x="133350" y="123190"/>
                  </a:lnTo>
                  <a:lnTo>
                    <a:pt x="2726436" y="123190"/>
                  </a:lnTo>
                  <a:lnTo>
                    <a:pt x="27264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5"/>
          <p:cNvSpPr txBox="1"/>
          <p:nvPr/>
        </p:nvSpPr>
        <p:spPr>
          <a:xfrm>
            <a:off x="491744" y="1996185"/>
            <a:ext cx="22739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Agenda</a:t>
            </a:r>
            <a:endParaRPr sz="5400" dirty="0">
              <a:latin typeface="Times New Roman"/>
              <a:cs typeface="Times New Roman"/>
            </a:endParaRPr>
          </a:p>
        </p:txBody>
      </p:sp>
      <p:grpSp>
        <p:nvGrpSpPr>
          <p:cNvPr id="24" name="object 18"/>
          <p:cNvGrpSpPr/>
          <p:nvPr/>
        </p:nvGrpSpPr>
        <p:grpSpPr>
          <a:xfrm>
            <a:off x="4876800" y="254507"/>
            <a:ext cx="379730" cy="1263285"/>
            <a:chOff x="4876800" y="254508"/>
            <a:chExt cx="379730" cy="1096010"/>
          </a:xfrm>
        </p:grpSpPr>
        <p:sp>
          <p:nvSpPr>
            <p:cNvPr id="25" name="object 19"/>
            <p:cNvSpPr/>
            <p:nvPr/>
          </p:nvSpPr>
          <p:spPr>
            <a:xfrm>
              <a:off x="4910328" y="463296"/>
              <a:ext cx="312420" cy="125095"/>
            </a:xfrm>
            <a:custGeom>
              <a:avLst/>
              <a:gdLst/>
              <a:ahLst/>
              <a:cxnLst/>
              <a:rect l="l" t="t" r="r" b="b"/>
              <a:pathLst>
                <a:path w="312420" h="125095">
                  <a:moveTo>
                    <a:pt x="187451" y="0"/>
                  </a:moveTo>
                  <a:lnTo>
                    <a:pt x="125222" y="0"/>
                  </a:lnTo>
                  <a:lnTo>
                    <a:pt x="76455" y="9792"/>
                  </a:lnTo>
                  <a:lnTo>
                    <a:pt x="36655" y="36528"/>
                  </a:lnTo>
                  <a:lnTo>
                    <a:pt x="9832" y="76241"/>
                  </a:lnTo>
                  <a:lnTo>
                    <a:pt x="0" y="124967"/>
                  </a:lnTo>
                  <a:lnTo>
                    <a:pt x="312420" y="124967"/>
                  </a:lnTo>
                  <a:lnTo>
                    <a:pt x="302627" y="76241"/>
                  </a:lnTo>
                  <a:lnTo>
                    <a:pt x="275891" y="36528"/>
                  </a:lnTo>
                  <a:lnTo>
                    <a:pt x="236178" y="9792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A3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0"/>
            <p:cNvSpPr/>
            <p:nvPr/>
          </p:nvSpPr>
          <p:spPr>
            <a:xfrm>
              <a:off x="4977384" y="254508"/>
              <a:ext cx="178307" cy="1767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1"/>
            <p:cNvSpPr/>
            <p:nvPr/>
          </p:nvSpPr>
          <p:spPr>
            <a:xfrm>
              <a:off x="4927092" y="955548"/>
              <a:ext cx="280670" cy="83820"/>
            </a:xfrm>
            <a:custGeom>
              <a:avLst/>
              <a:gdLst/>
              <a:ahLst/>
              <a:cxnLst/>
              <a:rect l="l" t="t" r="r" b="b"/>
              <a:pathLst>
                <a:path w="280670" h="83819">
                  <a:moveTo>
                    <a:pt x="140208" y="0"/>
                  </a:moveTo>
                  <a:lnTo>
                    <a:pt x="97662" y="5206"/>
                  </a:lnTo>
                  <a:lnTo>
                    <a:pt x="58547" y="20065"/>
                  </a:lnTo>
                  <a:lnTo>
                    <a:pt x="23875" y="44323"/>
                  </a:lnTo>
                  <a:lnTo>
                    <a:pt x="0" y="74167"/>
                  </a:lnTo>
                  <a:lnTo>
                    <a:pt x="254" y="76326"/>
                  </a:lnTo>
                  <a:lnTo>
                    <a:pt x="10160" y="83819"/>
                  </a:lnTo>
                  <a:lnTo>
                    <a:pt x="12446" y="83438"/>
                  </a:lnTo>
                  <a:lnTo>
                    <a:pt x="14478" y="82676"/>
                  </a:lnTo>
                  <a:lnTo>
                    <a:pt x="16256" y="81534"/>
                  </a:lnTo>
                  <a:lnTo>
                    <a:pt x="24003" y="72516"/>
                  </a:lnTo>
                  <a:lnTo>
                    <a:pt x="30353" y="65404"/>
                  </a:lnTo>
                  <a:lnTo>
                    <a:pt x="67818" y="37591"/>
                  </a:lnTo>
                  <a:lnTo>
                    <a:pt x="111760" y="22351"/>
                  </a:lnTo>
                  <a:lnTo>
                    <a:pt x="140208" y="19685"/>
                  </a:lnTo>
                  <a:lnTo>
                    <a:pt x="149860" y="20065"/>
                  </a:lnTo>
                  <a:lnTo>
                    <a:pt x="195707" y="29972"/>
                  </a:lnTo>
                  <a:lnTo>
                    <a:pt x="235966" y="52959"/>
                  </a:lnTo>
                  <a:lnTo>
                    <a:pt x="262509" y="79882"/>
                  </a:lnTo>
                  <a:lnTo>
                    <a:pt x="264160" y="81534"/>
                  </a:lnTo>
                  <a:lnTo>
                    <a:pt x="266065" y="82930"/>
                  </a:lnTo>
                  <a:lnTo>
                    <a:pt x="268224" y="83565"/>
                  </a:lnTo>
                  <a:lnTo>
                    <a:pt x="270383" y="83819"/>
                  </a:lnTo>
                  <a:lnTo>
                    <a:pt x="272669" y="83565"/>
                  </a:lnTo>
                  <a:lnTo>
                    <a:pt x="280416" y="74167"/>
                  </a:lnTo>
                  <a:lnTo>
                    <a:pt x="280162" y="72009"/>
                  </a:lnTo>
                  <a:lnTo>
                    <a:pt x="248285" y="37337"/>
                  </a:lnTo>
                  <a:lnTo>
                    <a:pt x="212471" y="15366"/>
                  </a:lnTo>
                  <a:lnTo>
                    <a:pt x="172466" y="2921"/>
                  </a:lnTo>
                  <a:lnTo>
                    <a:pt x="151130" y="253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FD4A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2"/>
            <p:cNvSpPr/>
            <p:nvPr/>
          </p:nvSpPr>
          <p:spPr>
            <a:xfrm>
              <a:off x="4876800" y="1007363"/>
              <a:ext cx="379475" cy="342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4"/>
          <p:cNvSpPr/>
          <p:nvPr/>
        </p:nvSpPr>
        <p:spPr>
          <a:xfrm>
            <a:off x="4861559" y="1990090"/>
            <a:ext cx="406400" cy="372110"/>
          </a:xfrm>
          <a:custGeom>
            <a:avLst/>
            <a:gdLst/>
            <a:ahLst/>
            <a:cxnLst/>
            <a:rect l="l" t="t" r="r" b="b"/>
            <a:pathLst>
              <a:path w="406400" h="372110">
                <a:moveTo>
                  <a:pt x="290575" y="241065"/>
                </a:moveTo>
                <a:lnTo>
                  <a:pt x="260985" y="241065"/>
                </a:lnTo>
                <a:lnTo>
                  <a:pt x="292353" y="272180"/>
                </a:lnTo>
                <a:lnTo>
                  <a:pt x="280542" y="283864"/>
                </a:lnTo>
                <a:lnTo>
                  <a:pt x="276605" y="287928"/>
                </a:lnTo>
                <a:lnTo>
                  <a:pt x="276605" y="294659"/>
                </a:lnTo>
                <a:lnTo>
                  <a:pt x="342645" y="360699"/>
                </a:lnTo>
                <a:lnTo>
                  <a:pt x="354955" y="368843"/>
                </a:lnTo>
                <a:lnTo>
                  <a:pt x="369014" y="371557"/>
                </a:lnTo>
                <a:lnTo>
                  <a:pt x="383097" y="368843"/>
                </a:lnTo>
                <a:lnTo>
                  <a:pt x="395477" y="360699"/>
                </a:lnTo>
                <a:lnTo>
                  <a:pt x="402169" y="350571"/>
                </a:lnTo>
                <a:lnTo>
                  <a:pt x="369157" y="350571"/>
                </a:lnTo>
                <a:lnTo>
                  <a:pt x="362977" y="349356"/>
                </a:lnTo>
                <a:lnTo>
                  <a:pt x="357631" y="345713"/>
                </a:lnTo>
                <a:lnTo>
                  <a:pt x="303275" y="291357"/>
                </a:lnTo>
                <a:lnTo>
                  <a:pt x="326643" y="268116"/>
                </a:lnTo>
                <a:lnTo>
                  <a:pt x="355808" y="268116"/>
                </a:lnTo>
                <a:lnTo>
                  <a:pt x="345289" y="257575"/>
                </a:lnTo>
                <a:lnTo>
                  <a:pt x="307086" y="257575"/>
                </a:lnTo>
                <a:lnTo>
                  <a:pt x="290575" y="241065"/>
                </a:lnTo>
                <a:close/>
              </a:path>
              <a:path w="406400" h="372110">
                <a:moveTo>
                  <a:pt x="355808" y="268116"/>
                </a:moveTo>
                <a:lnTo>
                  <a:pt x="326643" y="268116"/>
                </a:lnTo>
                <a:lnTo>
                  <a:pt x="381126" y="322345"/>
                </a:lnTo>
                <a:lnTo>
                  <a:pt x="384694" y="327853"/>
                </a:lnTo>
                <a:lnTo>
                  <a:pt x="369157" y="350571"/>
                </a:lnTo>
                <a:lnTo>
                  <a:pt x="402169" y="350571"/>
                </a:lnTo>
                <a:lnTo>
                  <a:pt x="403621" y="348372"/>
                </a:lnTo>
                <a:lnTo>
                  <a:pt x="406336" y="334283"/>
                </a:lnTo>
                <a:lnTo>
                  <a:pt x="403621" y="320194"/>
                </a:lnTo>
                <a:lnTo>
                  <a:pt x="395477" y="307867"/>
                </a:lnTo>
                <a:lnTo>
                  <a:pt x="355808" y="268116"/>
                </a:lnTo>
                <a:close/>
              </a:path>
              <a:path w="406400" h="372110">
                <a:moveTo>
                  <a:pt x="84994" y="213633"/>
                </a:moveTo>
                <a:lnTo>
                  <a:pt x="57023" y="213633"/>
                </a:lnTo>
                <a:lnTo>
                  <a:pt x="61010" y="219094"/>
                </a:lnTo>
                <a:lnTo>
                  <a:pt x="116913" y="263085"/>
                </a:lnTo>
                <a:lnTo>
                  <a:pt x="166100" y="274164"/>
                </a:lnTo>
                <a:lnTo>
                  <a:pt x="215929" y="266884"/>
                </a:lnTo>
                <a:lnTo>
                  <a:pt x="239487" y="253384"/>
                </a:lnTo>
                <a:lnTo>
                  <a:pt x="171196" y="253384"/>
                </a:lnTo>
                <a:lnTo>
                  <a:pt x="127230" y="244811"/>
                </a:lnTo>
                <a:lnTo>
                  <a:pt x="88645" y="219094"/>
                </a:lnTo>
                <a:lnTo>
                  <a:pt x="84994" y="213633"/>
                </a:lnTo>
                <a:close/>
              </a:path>
              <a:path w="406400" h="372110">
                <a:moveTo>
                  <a:pt x="329564" y="241827"/>
                </a:moveTo>
                <a:lnTo>
                  <a:pt x="322834" y="241827"/>
                </a:lnTo>
                <a:lnTo>
                  <a:pt x="318897" y="245891"/>
                </a:lnTo>
                <a:lnTo>
                  <a:pt x="307086" y="257575"/>
                </a:lnTo>
                <a:lnTo>
                  <a:pt x="345289" y="257575"/>
                </a:lnTo>
                <a:lnTo>
                  <a:pt x="329564" y="241827"/>
                </a:lnTo>
                <a:close/>
              </a:path>
              <a:path w="406400" h="372110">
                <a:moveTo>
                  <a:pt x="180273" y="0"/>
                </a:moveTo>
                <a:lnTo>
                  <a:pt x="137850" y="4034"/>
                </a:lnTo>
                <a:lnTo>
                  <a:pt x="97409" y="21736"/>
                </a:lnTo>
                <a:lnTo>
                  <a:pt x="61160" y="55583"/>
                </a:lnTo>
                <a:lnTo>
                  <a:pt x="39735" y="98682"/>
                </a:lnTo>
                <a:lnTo>
                  <a:pt x="34383" y="146519"/>
                </a:lnTo>
                <a:lnTo>
                  <a:pt x="46354" y="194583"/>
                </a:lnTo>
                <a:lnTo>
                  <a:pt x="4063" y="236874"/>
                </a:lnTo>
                <a:lnTo>
                  <a:pt x="0" y="241065"/>
                </a:lnTo>
                <a:lnTo>
                  <a:pt x="0" y="247669"/>
                </a:lnTo>
                <a:lnTo>
                  <a:pt x="4063" y="251606"/>
                </a:lnTo>
                <a:lnTo>
                  <a:pt x="8000" y="255924"/>
                </a:lnTo>
                <a:lnTo>
                  <a:pt x="14731" y="255924"/>
                </a:lnTo>
                <a:lnTo>
                  <a:pt x="18795" y="251606"/>
                </a:lnTo>
                <a:lnTo>
                  <a:pt x="57023" y="213633"/>
                </a:lnTo>
                <a:lnTo>
                  <a:pt x="84994" y="213633"/>
                </a:lnTo>
                <a:lnTo>
                  <a:pt x="62853" y="180524"/>
                </a:lnTo>
                <a:lnTo>
                  <a:pt x="54228" y="136560"/>
                </a:lnTo>
                <a:lnTo>
                  <a:pt x="62749" y="92524"/>
                </a:lnTo>
                <a:lnTo>
                  <a:pt x="88391" y="53740"/>
                </a:lnTo>
                <a:lnTo>
                  <a:pt x="127015" y="28018"/>
                </a:lnTo>
                <a:lnTo>
                  <a:pt x="171068" y="19418"/>
                </a:lnTo>
                <a:lnTo>
                  <a:pt x="239775" y="19418"/>
                </a:lnTo>
                <a:lnTo>
                  <a:pt x="221538" y="8943"/>
                </a:lnTo>
                <a:lnTo>
                  <a:pt x="180273" y="0"/>
                </a:lnTo>
                <a:close/>
              </a:path>
              <a:path w="406400" h="372110">
                <a:moveTo>
                  <a:pt x="239775" y="19418"/>
                </a:moveTo>
                <a:lnTo>
                  <a:pt x="171068" y="19418"/>
                </a:lnTo>
                <a:lnTo>
                  <a:pt x="215122" y="27915"/>
                </a:lnTo>
                <a:lnTo>
                  <a:pt x="253745" y="53486"/>
                </a:lnTo>
                <a:lnTo>
                  <a:pt x="279574" y="92274"/>
                </a:lnTo>
                <a:lnTo>
                  <a:pt x="288258" y="136337"/>
                </a:lnTo>
                <a:lnTo>
                  <a:pt x="279749" y="180377"/>
                </a:lnTo>
                <a:lnTo>
                  <a:pt x="254000" y="219094"/>
                </a:lnTo>
                <a:lnTo>
                  <a:pt x="253745" y="219094"/>
                </a:lnTo>
                <a:lnTo>
                  <a:pt x="215161" y="244811"/>
                </a:lnTo>
                <a:lnTo>
                  <a:pt x="171196" y="253384"/>
                </a:lnTo>
                <a:lnTo>
                  <a:pt x="239487" y="253384"/>
                </a:lnTo>
                <a:lnTo>
                  <a:pt x="260985" y="241065"/>
                </a:lnTo>
                <a:lnTo>
                  <a:pt x="290575" y="241065"/>
                </a:lnTo>
                <a:lnTo>
                  <a:pt x="275843" y="226333"/>
                </a:lnTo>
                <a:lnTo>
                  <a:pt x="296675" y="193886"/>
                </a:lnTo>
                <a:lnTo>
                  <a:pt x="307530" y="157642"/>
                </a:lnTo>
                <a:lnTo>
                  <a:pt x="308092" y="119780"/>
                </a:lnTo>
                <a:lnTo>
                  <a:pt x="298068" y="82569"/>
                </a:lnTo>
                <a:lnTo>
                  <a:pt x="317626" y="63011"/>
                </a:lnTo>
                <a:lnTo>
                  <a:pt x="288036" y="63011"/>
                </a:lnTo>
                <a:lnTo>
                  <a:pt x="258505" y="30177"/>
                </a:lnTo>
                <a:lnTo>
                  <a:pt x="239775" y="19418"/>
                </a:lnTo>
                <a:close/>
              </a:path>
              <a:path w="406400" h="372110">
                <a:moveTo>
                  <a:pt x="175641" y="124479"/>
                </a:moveTo>
                <a:lnTo>
                  <a:pt x="145923" y="124479"/>
                </a:lnTo>
                <a:lnTo>
                  <a:pt x="166242" y="144545"/>
                </a:lnTo>
                <a:lnTo>
                  <a:pt x="193675" y="172104"/>
                </a:lnTo>
                <a:lnTo>
                  <a:pt x="197738" y="176041"/>
                </a:lnTo>
                <a:lnTo>
                  <a:pt x="204469" y="176041"/>
                </a:lnTo>
                <a:lnTo>
                  <a:pt x="208534" y="172104"/>
                </a:lnTo>
                <a:lnTo>
                  <a:pt x="230886" y="149752"/>
                </a:lnTo>
                <a:lnTo>
                  <a:pt x="201167" y="149752"/>
                </a:lnTo>
                <a:lnTo>
                  <a:pt x="180975" y="129813"/>
                </a:lnTo>
                <a:lnTo>
                  <a:pt x="175641" y="124479"/>
                </a:lnTo>
                <a:close/>
              </a:path>
              <a:path w="406400" h="372110">
                <a:moveTo>
                  <a:pt x="149478" y="98317"/>
                </a:moveTo>
                <a:lnTo>
                  <a:pt x="142875" y="98317"/>
                </a:lnTo>
                <a:lnTo>
                  <a:pt x="138684" y="102254"/>
                </a:lnTo>
                <a:lnTo>
                  <a:pt x="90297" y="150514"/>
                </a:lnTo>
                <a:lnTo>
                  <a:pt x="86105" y="154578"/>
                </a:lnTo>
                <a:lnTo>
                  <a:pt x="86105" y="161309"/>
                </a:lnTo>
                <a:lnTo>
                  <a:pt x="90297" y="165373"/>
                </a:lnTo>
                <a:lnTo>
                  <a:pt x="94361" y="169564"/>
                </a:lnTo>
                <a:lnTo>
                  <a:pt x="100837" y="169564"/>
                </a:lnTo>
                <a:lnTo>
                  <a:pt x="105155" y="165373"/>
                </a:lnTo>
                <a:lnTo>
                  <a:pt x="145923" y="124479"/>
                </a:lnTo>
                <a:lnTo>
                  <a:pt x="175641" y="124479"/>
                </a:lnTo>
                <a:lnTo>
                  <a:pt x="149478" y="98317"/>
                </a:lnTo>
                <a:close/>
              </a:path>
              <a:path w="406400" h="372110">
                <a:moveTo>
                  <a:pt x="252729" y="105048"/>
                </a:moveTo>
                <a:lnTo>
                  <a:pt x="246252" y="105048"/>
                </a:lnTo>
                <a:lnTo>
                  <a:pt x="242062" y="108985"/>
                </a:lnTo>
                <a:lnTo>
                  <a:pt x="201167" y="149752"/>
                </a:lnTo>
                <a:lnTo>
                  <a:pt x="230886" y="149752"/>
                </a:lnTo>
                <a:lnTo>
                  <a:pt x="256793" y="123844"/>
                </a:lnTo>
                <a:lnTo>
                  <a:pt x="260962" y="119802"/>
                </a:lnTo>
                <a:lnTo>
                  <a:pt x="260985" y="113049"/>
                </a:lnTo>
                <a:lnTo>
                  <a:pt x="252729" y="105048"/>
                </a:lnTo>
                <a:close/>
              </a:path>
              <a:path w="406400" h="372110">
                <a:moveTo>
                  <a:pt x="359410" y="42056"/>
                </a:moveTo>
                <a:lnTo>
                  <a:pt x="338581" y="42056"/>
                </a:lnTo>
                <a:lnTo>
                  <a:pt x="338581" y="66948"/>
                </a:lnTo>
                <a:lnTo>
                  <a:pt x="343153" y="71774"/>
                </a:lnTo>
                <a:lnTo>
                  <a:pt x="354584" y="71774"/>
                </a:lnTo>
                <a:lnTo>
                  <a:pt x="359410" y="66948"/>
                </a:lnTo>
                <a:lnTo>
                  <a:pt x="359410" y="42056"/>
                </a:lnTo>
                <a:close/>
              </a:path>
              <a:path w="406400" h="372110">
                <a:moveTo>
                  <a:pt x="354584" y="6496"/>
                </a:moveTo>
                <a:lnTo>
                  <a:pt x="298830" y="6496"/>
                </a:lnTo>
                <a:lnTo>
                  <a:pt x="294131" y="10941"/>
                </a:lnTo>
                <a:lnTo>
                  <a:pt x="294131" y="22752"/>
                </a:lnTo>
                <a:lnTo>
                  <a:pt x="298830" y="27197"/>
                </a:lnTo>
                <a:lnTo>
                  <a:pt x="323850" y="27197"/>
                </a:lnTo>
                <a:lnTo>
                  <a:pt x="288036" y="63011"/>
                </a:lnTo>
                <a:lnTo>
                  <a:pt x="317626" y="63011"/>
                </a:lnTo>
                <a:lnTo>
                  <a:pt x="338581" y="42056"/>
                </a:lnTo>
                <a:lnTo>
                  <a:pt x="359410" y="42056"/>
                </a:lnTo>
                <a:lnTo>
                  <a:pt x="359410" y="10941"/>
                </a:lnTo>
                <a:lnTo>
                  <a:pt x="354584" y="6496"/>
                </a:lnTo>
                <a:close/>
              </a:path>
            </a:pathLst>
          </a:custGeom>
          <a:solidFill>
            <a:srgbClr val="2F566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26"/>
          <p:cNvGrpSpPr/>
          <p:nvPr/>
        </p:nvGrpSpPr>
        <p:grpSpPr>
          <a:xfrm>
            <a:off x="4891404" y="2834497"/>
            <a:ext cx="376555" cy="3109103"/>
            <a:chOff x="4878323" y="3490687"/>
            <a:chExt cx="376555" cy="2744193"/>
          </a:xfrm>
        </p:grpSpPr>
        <p:sp>
          <p:nvSpPr>
            <p:cNvPr id="32" name="object 28"/>
            <p:cNvSpPr/>
            <p:nvPr/>
          </p:nvSpPr>
          <p:spPr>
            <a:xfrm>
              <a:off x="4899659" y="3490687"/>
              <a:ext cx="334010" cy="360739"/>
            </a:xfrm>
            <a:custGeom>
              <a:avLst/>
              <a:gdLst/>
              <a:ahLst/>
              <a:cxnLst/>
              <a:rect l="l" t="t" r="r" b="b"/>
              <a:pathLst>
                <a:path w="334010" h="340360">
                  <a:moveTo>
                    <a:pt x="284606" y="274192"/>
                  </a:moveTo>
                  <a:lnTo>
                    <a:pt x="49149" y="274192"/>
                  </a:lnTo>
                  <a:lnTo>
                    <a:pt x="49149" y="339851"/>
                  </a:lnTo>
                  <a:lnTo>
                    <a:pt x="284606" y="339851"/>
                  </a:lnTo>
                  <a:lnTo>
                    <a:pt x="284606" y="274192"/>
                  </a:lnTo>
                  <a:close/>
                </a:path>
                <a:path w="334010" h="340360">
                  <a:moveTo>
                    <a:pt x="237362" y="232537"/>
                  </a:moveTo>
                  <a:lnTo>
                    <a:pt x="96392" y="232537"/>
                  </a:lnTo>
                  <a:lnTo>
                    <a:pt x="77850" y="274192"/>
                  </a:lnTo>
                  <a:lnTo>
                    <a:pt x="103377" y="274192"/>
                  </a:lnTo>
                  <a:lnTo>
                    <a:pt x="111505" y="255650"/>
                  </a:lnTo>
                  <a:lnTo>
                    <a:pt x="247651" y="255650"/>
                  </a:lnTo>
                  <a:lnTo>
                    <a:pt x="237362" y="232537"/>
                  </a:lnTo>
                  <a:close/>
                </a:path>
                <a:path w="334010" h="340360">
                  <a:moveTo>
                    <a:pt x="247651" y="255650"/>
                  </a:moveTo>
                  <a:lnTo>
                    <a:pt x="222250" y="255650"/>
                  </a:lnTo>
                  <a:lnTo>
                    <a:pt x="230377" y="274192"/>
                  </a:lnTo>
                  <a:lnTo>
                    <a:pt x="255904" y="274192"/>
                  </a:lnTo>
                  <a:lnTo>
                    <a:pt x="247651" y="255650"/>
                  </a:lnTo>
                  <a:close/>
                </a:path>
                <a:path w="334010" h="340360">
                  <a:moveTo>
                    <a:pt x="257937" y="148081"/>
                  </a:moveTo>
                  <a:lnTo>
                    <a:pt x="75818" y="148081"/>
                  </a:lnTo>
                  <a:lnTo>
                    <a:pt x="84498" y="166296"/>
                  </a:lnTo>
                  <a:lnTo>
                    <a:pt x="96678" y="181975"/>
                  </a:lnTo>
                  <a:lnTo>
                    <a:pt x="111859" y="194677"/>
                  </a:lnTo>
                  <a:lnTo>
                    <a:pt x="129539" y="203962"/>
                  </a:lnTo>
                  <a:lnTo>
                    <a:pt x="117982" y="232537"/>
                  </a:lnTo>
                  <a:lnTo>
                    <a:pt x="215773" y="232537"/>
                  </a:lnTo>
                  <a:lnTo>
                    <a:pt x="204215" y="203962"/>
                  </a:lnTo>
                  <a:lnTo>
                    <a:pt x="222003" y="194641"/>
                  </a:lnTo>
                  <a:lnTo>
                    <a:pt x="237172" y="181879"/>
                  </a:lnTo>
                  <a:lnTo>
                    <a:pt x="249293" y="166189"/>
                  </a:lnTo>
                  <a:lnTo>
                    <a:pt x="257937" y="148081"/>
                  </a:lnTo>
                  <a:close/>
                </a:path>
                <a:path w="334010" h="340360">
                  <a:moveTo>
                    <a:pt x="333755" y="47116"/>
                  </a:moveTo>
                  <a:lnTo>
                    <a:pt x="0" y="47116"/>
                  </a:lnTo>
                  <a:lnTo>
                    <a:pt x="44068" y="148081"/>
                  </a:lnTo>
                  <a:lnTo>
                    <a:pt x="289687" y="148081"/>
                  </a:lnTo>
                  <a:lnTo>
                    <a:pt x="299775" y="124967"/>
                  </a:lnTo>
                  <a:lnTo>
                    <a:pt x="59054" y="124967"/>
                  </a:lnTo>
                  <a:lnTo>
                    <a:pt x="35178" y="70230"/>
                  </a:lnTo>
                  <a:lnTo>
                    <a:pt x="323667" y="70230"/>
                  </a:lnTo>
                  <a:lnTo>
                    <a:pt x="333755" y="47116"/>
                  </a:lnTo>
                  <a:close/>
                </a:path>
                <a:path w="334010" h="340360">
                  <a:moveTo>
                    <a:pt x="263270" y="70230"/>
                  </a:moveTo>
                  <a:lnTo>
                    <a:pt x="70485" y="70230"/>
                  </a:lnTo>
                  <a:lnTo>
                    <a:pt x="70485" y="122427"/>
                  </a:lnTo>
                  <a:lnTo>
                    <a:pt x="70738" y="124967"/>
                  </a:lnTo>
                  <a:lnTo>
                    <a:pt x="263016" y="124967"/>
                  </a:lnTo>
                  <a:lnTo>
                    <a:pt x="263016" y="122427"/>
                  </a:lnTo>
                  <a:lnTo>
                    <a:pt x="263270" y="120141"/>
                  </a:lnTo>
                  <a:lnTo>
                    <a:pt x="263270" y="70230"/>
                  </a:lnTo>
                  <a:close/>
                </a:path>
                <a:path w="334010" h="340360">
                  <a:moveTo>
                    <a:pt x="323667" y="70230"/>
                  </a:moveTo>
                  <a:lnTo>
                    <a:pt x="298576" y="70230"/>
                  </a:lnTo>
                  <a:lnTo>
                    <a:pt x="274700" y="124967"/>
                  </a:lnTo>
                  <a:lnTo>
                    <a:pt x="299775" y="124967"/>
                  </a:lnTo>
                  <a:lnTo>
                    <a:pt x="323667" y="70230"/>
                  </a:lnTo>
                  <a:close/>
                </a:path>
                <a:path w="334010" h="340360">
                  <a:moveTo>
                    <a:pt x="263270" y="0"/>
                  </a:moveTo>
                  <a:lnTo>
                    <a:pt x="70485" y="0"/>
                  </a:lnTo>
                  <a:lnTo>
                    <a:pt x="70485" y="47116"/>
                  </a:lnTo>
                  <a:lnTo>
                    <a:pt x="263270" y="47116"/>
                  </a:lnTo>
                  <a:lnTo>
                    <a:pt x="263270" y="0"/>
                  </a:lnTo>
                  <a:close/>
                </a:path>
              </a:pathLst>
            </a:custGeom>
            <a:solidFill>
              <a:srgbClr val="FD4A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29"/>
            <p:cNvSpPr/>
            <p:nvPr/>
          </p:nvSpPr>
          <p:spPr>
            <a:xfrm>
              <a:off x="4939919" y="4337419"/>
              <a:ext cx="236914" cy="388339"/>
            </a:xfrm>
            <a:custGeom>
              <a:avLst/>
              <a:gdLst/>
              <a:ahLst/>
              <a:cxnLst/>
              <a:rect l="l" t="t" r="r" b="b"/>
              <a:pathLst>
                <a:path w="181610" h="416560">
                  <a:moveTo>
                    <a:pt x="130400" y="258190"/>
                  </a:moveTo>
                  <a:lnTo>
                    <a:pt x="23875" y="258190"/>
                  </a:lnTo>
                  <a:lnTo>
                    <a:pt x="23875" y="391794"/>
                  </a:lnTo>
                  <a:lnTo>
                    <a:pt x="48005" y="416051"/>
                  </a:lnTo>
                  <a:lnTo>
                    <a:pt x="52069" y="415670"/>
                  </a:lnTo>
                  <a:lnTo>
                    <a:pt x="67944" y="405256"/>
                  </a:lnTo>
                  <a:lnTo>
                    <a:pt x="107695" y="405256"/>
                  </a:lnTo>
                  <a:lnTo>
                    <a:pt x="108457" y="404113"/>
                  </a:lnTo>
                  <a:lnTo>
                    <a:pt x="110362" y="400303"/>
                  </a:lnTo>
                  <a:lnTo>
                    <a:pt x="111378" y="396239"/>
                  </a:lnTo>
                  <a:lnTo>
                    <a:pt x="111760" y="391794"/>
                  </a:lnTo>
                  <a:lnTo>
                    <a:pt x="111760" y="262381"/>
                  </a:lnTo>
                  <a:lnTo>
                    <a:pt x="123555" y="262381"/>
                  </a:lnTo>
                  <a:lnTo>
                    <a:pt x="124840" y="262000"/>
                  </a:lnTo>
                  <a:lnTo>
                    <a:pt x="127762" y="260350"/>
                  </a:lnTo>
                  <a:lnTo>
                    <a:pt x="130400" y="258190"/>
                  </a:lnTo>
                  <a:close/>
                </a:path>
                <a:path w="181610" h="416560">
                  <a:moveTo>
                    <a:pt x="107695" y="405256"/>
                  </a:moveTo>
                  <a:lnTo>
                    <a:pt x="67944" y="405256"/>
                  </a:lnTo>
                  <a:lnTo>
                    <a:pt x="70230" y="408304"/>
                  </a:lnTo>
                  <a:lnTo>
                    <a:pt x="87884" y="416051"/>
                  </a:lnTo>
                  <a:lnTo>
                    <a:pt x="92201" y="415670"/>
                  </a:lnTo>
                  <a:lnTo>
                    <a:pt x="107695" y="405256"/>
                  </a:lnTo>
                  <a:close/>
                </a:path>
                <a:path w="181610" h="416560">
                  <a:moveTo>
                    <a:pt x="181355" y="307594"/>
                  </a:moveTo>
                  <a:lnTo>
                    <a:pt x="127762" y="307594"/>
                  </a:lnTo>
                  <a:lnTo>
                    <a:pt x="127762" y="414019"/>
                  </a:lnTo>
                  <a:lnTo>
                    <a:pt x="181355" y="414019"/>
                  </a:lnTo>
                  <a:lnTo>
                    <a:pt x="181355" y="307594"/>
                  </a:lnTo>
                  <a:close/>
                </a:path>
                <a:path w="181610" h="416560">
                  <a:moveTo>
                    <a:pt x="166115" y="289559"/>
                  </a:moveTo>
                  <a:lnTo>
                    <a:pt x="143128" y="289559"/>
                  </a:lnTo>
                  <a:lnTo>
                    <a:pt x="143128" y="307594"/>
                  </a:lnTo>
                  <a:lnTo>
                    <a:pt x="166115" y="307594"/>
                  </a:lnTo>
                  <a:lnTo>
                    <a:pt x="166115" y="289559"/>
                  </a:lnTo>
                  <a:close/>
                </a:path>
                <a:path w="181610" h="416560">
                  <a:moveTo>
                    <a:pt x="123555" y="262381"/>
                  </a:moveTo>
                  <a:lnTo>
                    <a:pt x="111760" y="262381"/>
                  </a:lnTo>
                  <a:lnTo>
                    <a:pt x="114680" y="263144"/>
                  </a:lnTo>
                  <a:lnTo>
                    <a:pt x="117728" y="263397"/>
                  </a:lnTo>
                  <a:lnTo>
                    <a:pt x="121412" y="263016"/>
                  </a:lnTo>
                  <a:lnTo>
                    <a:pt x="123555" y="262381"/>
                  </a:lnTo>
                  <a:close/>
                </a:path>
                <a:path w="181610" h="416560">
                  <a:moveTo>
                    <a:pt x="56641" y="106044"/>
                  </a:moveTo>
                  <a:lnTo>
                    <a:pt x="18034" y="106044"/>
                  </a:lnTo>
                  <a:lnTo>
                    <a:pt x="14350" y="106425"/>
                  </a:lnTo>
                  <a:lnTo>
                    <a:pt x="0" y="123951"/>
                  </a:lnTo>
                  <a:lnTo>
                    <a:pt x="0" y="241426"/>
                  </a:lnTo>
                  <a:lnTo>
                    <a:pt x="18034" y="259460"/>
                  </a:lnTo>
                  <a:lnTo>
                    <a:pt x="20954" y="259206"/>
                  </a:lnTo>
                  <a:lnTo>
                    <a:pt x="23875" y="258190"/>
                  </a:lnTo>
                  <a:lnTo>
                    <a:pt x="130400" y="258190"/>
                  </a:lnTo>
                  <a:lnTo>
                    <a:pt x="135762" y="245490"/>
                  </a:lnTo>
                  <a:lnTo>
                    <a:pt x="135762" y="201802"/>
                  </a:lnTo>
                  <a:lnTo>
                    <a:pt x="67944" y="201802"/>
                  </a:lnTo>
                  <a:lnTo>
                    <a:pt x="51053" y="185927"/>
                  </a:lnTo>
                  <a:lnTo>
                    <a:pt x="63373" y="114934"/>
                  </a:lnTo>
                  <a:lnTo>
                    <a:pt x="56641" y="106044"/>
                  </a:lnTo>
                  <a:close/>
                </a:path>
                <a:path w="181610" h="416560">
                  <a:moveTo>
                    <a:pt x="117728" y="106044"/>
                  </a:moveTo>
                  <a:lnTo>
                    <a:pt x="78993" y="106044"/>
                  </a:lnTo>
                  <a:lnTo>
                    <a:pt x="72262" y="114934"/>
                  </a:lnTo>
                  <a:lnTo>
                    <a:pt x="84709" y="185927"/>
                  </a:lnTo>
                  <a:lnTo>
                    <a:pt x="67944" y="201802"/>
                  </a:lnTo>
                  <a:lnTo>
                    <a:pt x="135762" y="201802"/>
                  </a:lnTo>
                  <a:lnTo>
                    <a:pt x="135762" y="123951"/>
                  </a:lnTo>
                  <a:lnTo>
                    <a:pt x="121412" y="106425"/>
                  </a:lnTo>
                  <a:lnTo>
                    <a:pt x="117728" y="106044"/>
                  </a:lnTo>
                  <a:close/>
                </a:path>
                <a:path w="181610" h="416560">
                  <a:moveTo>
                    <a:pt x="67944" y="0"/>
                  </a:moveTo>
                  <a:lnTo>
                    <a:pt x="33400" y="16509"/>
                  </a:lnTo>
                  <a:lnTo>
                    <a:pt x="26924" y="39496"/>
                  </a:lnTo>
                  <a:lnTo>
                    <a:pt x="27304" y="45212"/>
                  </a:lnTo>
                  <a:lnTo>
                    <a:pt x="42290" y="80517"/>
                  </a:lnTo>
                  <a:lnTo>
                    <a:pt x="67944" y="93598"/>
                  </a:lnTo>
                  <a:lnTo>
                    <a:pt x="72643" y="93217"/>
                  </a:lnTo>
                  <a:lnTo>
                    <a:pt x="102362" y="66675"/>
                  </a:lnTo>
                  <a:lnTo>
                    <a:pt x="108712" y="39496"/>
                  </a:lnTo>
                  <a:lnTo>
                    <a:pt x="108457" y="34162"/>
                  </a:lnTo>
                  <a:lnTo>
                    <a:pt x="85851" y="3301"/>
                  </a:lnTo>
                  <a:lnTo>
                    <a:pt x="67944" y="0"/>
                  </a:lnTo>
                  <a:close/>
                </a:path>
              </a:pathLst>
            </a:custGeom>
            <a:solidFill>
              <a:srgbClr val="2F56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0"/>
            <p:cNvSpPr/>
            <p:nvPr/>
          </p:nvSpPr>
          <p:spPr>
            <a:xfrm>
              <a:off x="5023103" y="5287472"/>
              <a:ext cx="88392" cy="8839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1"/>
            <p:cNvSpPr/>
            <p:nvPr/>
          </p:nvSpPr>
          <p:spPr>
            <a:xfrm>
              <a:off x="4878323" y="5155647"/>
              <a:ext cx="376555" cy="377190"/>
            </a:xfrm>
            <a:custGeom>
              <a:avLst/>
              <a:gdLst/>
              <a:ahLst/>
              <a:cxnLst/>
              <a:rect l="l" t="t" r="r" b="b"/>
              <a:pathLst>
                <a:path w="376554" h="377189">
                  <a:moveTo>
                    <a:pt x="267335" y="321309"/>
                  </a:moveTo>
                  <a:lnTo>
                    <a:pt x="109092" y="321309"/>
                  </a:lnTo>
                  <a:lnTo>
                    <a:pt x="116966" y="326389"/>
                  </a:lnTo>
                  <a:lnTo>
                    <a:pt x="124967" y="330199"/>
                  </a:lnTo>
                  <a:lnTo>
                    <a:pt x="133350" y="334009"/>
                  </a:lnTo>
                  <a:lnTo>
                    <a:pt x="150495" y="339089"/>
                  </a:lnTo>
                  <a:lnTo>
                    <a:pt x="155193" y="368299"/>
                  </a:lnTo>
                  <a:lnTo>
                    <a:pt x="156083" y="370839"/>
                  </a:lnTo>
                  <a:lnTo>
                    <a:pt x="157225" y="373379"/>
                  </a:lnTo>
                  <a:lnTo>
                    <a:pt x="159003" y="374649"/>
                  </a:lnTo>
                  <a:lnTo>
                    <a:pt x="161162" y="377189"/>
                  </a:lnTo>
                  <a:lnTo>
                    <a:pt x="215264" y="377189"/>
                  </a:lnTo>
                  <a:lnTo>
                    <a:pt x="217424" y="374649"/>
                  </a:lnTo>
                  <a:lnTo>
                    <a:pt x="219201" y="373379"/>
                  </a:lnTo>
                  <a:lnTo>
                    <a:pt x="220345" y="370839"/>
                  </a:lnTo>
                  <a:lnTo>
                    <a:pt x="221234" y="368299"/>
                  </a:lnTo>
                  <a:lnTo>
                    <a:pt x="225933" y="339089"/>
                  </a:lnTo>
                  <a:lnTo>
                    <a:pt x="243077" y="334009"/>
                  </a:lnTo>
                  <a:lnTo>
                    <a:pt x="251460" y="330199"/>
                  </a:lnTo>
                  <a:lnTo>
                    <a:pt x="259461" y="326389"/>
                  </a:lnTo>
                  <a:lnTo>
                    <a:pt x="267335" y="321309"/>
                  </a:lnTo>
                  <a:close/>
                </a:path>
                <a:path w="376554" h="377189">
                  <a:moveTo>
                    <a:pt x="81279" y="36829"/>
                  </a:moveTo>
                  <a:lnTo>
                    <a:pt x="76962" y="36829"/>
                  </a:lnTo>
                  <a:lnTo>
                    <a:pt x="74929" y="38099"/>
                  </a:lnTo>
                  <a:lnTo>
                    <a:pt x="73025" y="39369"/>
                  </a:lnTo>
                  <a:lnTo>
                    <a:pt x="71247" y="40639"/>
                  </a:lnTo>
                  <a:lnTo>
                    <a:pt x="40004" y="71119"/>
                  </a:lnTo>
                  <a:lnTo>
                    <a:pt x="38608" y="73659"/>
                  </a:lnTo>
                  <a:lnTo>
                    <a:pt x="37718" y="74929"/>
                  </a:lnTo>
                  <a:lnTo>
                    <a:pt x="36956" y="77469"/>
                  </a:lnTo>
                  <a:lnTo>
                    <a:pt x="36956" y="80009"/>
                  </a:lnTo>
                  <a:lnTo>
                    <a:pt x="37084" y="81279"/>
                  </a:lnTo>
                  <a:lnTo>
                    <a:pt x="37718" y="83819"/>
                  </a:lnTo>
                  <a:lnTo>
                    <a:pt x="38862" y="85089"/>
                  </a:lnTo>
                  <a:lnTo>
                    <a:pt x="55752" y="109219"/>
                  </a:lnTo>
                  <a:lnTo>
                    <a:pt x="38608" y="151129"/>
                  </a:lnTo>
                  <a:lnTo>
                    <a:pt x="9271" y="156209"/>
                  </a:lnTo>
                  <a:lnTo>
                    <a:pt x="6730" y="156209"/>
                  </a:lnTo>
                  <a:lnTo>
                    <a:pt x="4445" y="157479"/>
                  </a:lnTo>
                  <a:lnTo>
                    <a:pt x="2666" y="160019"/>
                  </a:lnTo>
                  <a:lnTo>
                    <a:pt x="1270" y="161289"/>
                  </a:lnTo>
                  <a:lnTo>
                    <a:pt x="380" y="163829"/>
                  </a:lnTo>
                  <a:lnTo>
                    <a:pt x="0" y="166369"/>
                  </a:lnTo>
                  <a:lnTo>
                    <a:pt x="0" y="210819"/>
                  </a:lnTo>
                  <a:lnTo>
                    <a:pt x="38608" y="226059"/>
                  </a:lnTo>
                  <a:lnTo>
                    <a:pt x="41021" y="234949"/>
                  </a:lnTo>
                  <a:lnTo>
                    <a:pt x="43941" y="243839"/>
                  </a:lnTo>
                  <a:lnTo>
                    <a:pt x="47243" y="252729"/>
                  </a:lnTo>
                  <a:lnTo>
                    <a:pt x="51308" y="260349"/>
                  </a:lnTo>
                  <a:lnTo>
                    <a:pt x="55752" y="267969"/>
                  </a:lnTo>
                  <a:lnTo>
                    <a:pt x="38862" y="292099"/>
                  </a:lnTo>
                  <a:lnTo>
                    <a:pt x="37718" y="294639"/>
                  </a:lnTo>
                  <a:lnTo>
                    <a:pt x="37084" y="295909"/>
                  </a:lnTo>
                  <a:lnTo>
                    <a:pt x="36829" y="298449"/>
                  </a:lnTo>
                  <a:lnTo>
                    <a:pt x="36956" y="300989"/>
                  </a:lnTo>
                  <a:lnTo>
                    <a:pt x="37718" y="302259"/>
                  </a:lnTo>
                  <a:lnTo>
                    <a:pt x="38608" y="304799"/>
                  </a:lnTo>
                  <a:lnTo>
                    <a:pt x="40004" y="306069"/>
                  </a:lnTo>
                  <a:lnTo>
                    <a:pt x="71247" y="337819"/>
                  </a:lnTo>
                  <a:lnTo>
                    <a:pt x="73025" y="339089"/>
                  </a:lnTo>
                  <a:lnTo>
                    <a:pt x="74929" y="340359"/>
                  </a:lnTo>
                  <a:lnTo>
                    <a:pt x="83438" y="340359"/>
                  </a:lnTo>
                  <a:lnTo>
                    <a:pt x="85471" y="339089"/>
                  </a:lnTo>
                  <a:lnTo>
                    <a:pt x="109092" y="321309"/>
                  </a:lnTo>
                  <a:lnTo>
                    <a:pt x="321426" y="321309"/>
                  </a:lnTo>
                  <a:lnTo>
                    <a:pt x="331424" y="311149"/>
                  </a:lnTo>
                  <a:lnTo>
                    <a:pt x="188213" y="311149"/>
                  </a:lnTo>
                  <a:lnTo>
                    <a:pt x="160400" y="307339"/>
                  </a:lnTo>
                  <a:lnTo>
                    <a:pt x="119506" y="289559"/>
                  </a:lnTo>
                  <a:lnTo>
                    <a:pt x="88264" y="257809"/>
                  </a:lnTo>
                  <a:lnTo>
                    <a:pt x="70230" y="217169"/>
                  </a:lnTo>
                  <a:lnTo>
                    <a:pt x="66928" y="189229"/>
                  </a:lnTo>
                  <a:lnTo>
                    <a:pt x="67310" y="179069"/>
                  </a:lnTo>
                  <a:lnTo>
                    <a:pt x="79248" y="135889"/>
                  </a:lnTo>
                  <a:lnTo>
                    <a:pt x="83438" y="126999"/>
                  </a:lnTo>
                  <a:lnTo>
                    <a:pt x="88264" y="119379"/>
                  </a:lnTo>
                  <a:lnTo>
                    <a:pt x="93472" y="113029"/>
                  </a:lnTo>
                  <a:lnTo>
                    <a:pt x="99440" y="105409"/>
                  </a:lnTo>
                  <a:lnTo>
                    <a:pt x="134874" y="80009"/>
                  </a:lnTo>
                  <a:lnTo>
                    <a:pt x="178688" y="67309"/>
                  </a:lnTo>
                  <a:lnTo>
                    <a:pt x="332517" y="67309"/>
                  </a:lnTo>
                  <a:lnTo>
                    <a:pt x="320801" y="55879"/>
                  </a:lnTo>
                  <a:lnTo>
                    <a:pt x="109092" y="55879"/>
                  </a:lnTo>
                  <a:lnTo>
                    <a:pt x="85471" y="39369"/>
                  </a:lnTo>
                  <a:lnTo>
                    <a:pt x="83438" y="38099"/>
                  </a:lnTo>
                  <a:lnTo>
                    <a:pt x="81279" y="36829"/>
                  </a:lnTo>
                  <a:close/>
                </a:path>
                <a:path w="376554" h="377189">
                  <a:moveTo>
                    <a:pt x="321426" y="321309"/>
                  </a:moveTo>
                  <a:lnTo>
                    <a:pt x="267335" y="321309"/>
                  </a:lnTo>
                  <a:lnTo>
                    <a:pt x="290956" y="339089"/>
                  </a:lnTo>
                  <a:lnTo>
                    <a:pt x="292988" y="340359"/>
                  </a:lnTo>
                  <a:lnTo>
                    <a:pt x="301498" y="340359"/>
                  </a:lnTo>
                  <a:lnTo>
                    <a:pt x="303402" y="339089"/>
                  </a:lnTo>
                  <a:lnTo>
                    <a:pt x="305180" y="337819"/>
                  </a:lnTo>
                  <a:lnTo>
                    <a:pt x="321426" y="321309"/>
                  </a:lnTo>
                  <a:close/>
                </a:path>
                <a:path w="376554" h="377189">
                  <a:moveTo>
                    <a:pt x="332517" y="67309"/>
                  </a:moveTo>
                  <a:lnTo>
                    <a:pt x="197612" y="67309"/>
                  </a:lnTo>
                  <a:lnTo>
                    <a:pt x="216026" y="69849"/>
                  </a:lnTo>
                  <a:lnTo>
                    <a:pt x="224916" y="72389"/>
                  </a:lnTo>
                  <a:lnTo>
                    <a:pt x="264033" y="93979"/>
                  </a:lnTo>
                  <a:lnTo>
                    <a:pt x="282955" y="113029"/>
                  </a:lnTo>
                  <a:lnTo>
                    <a:pt x="288163" y="119379"/>
                  </a:lnTo>
                  <a:lnTo>
                    <a:pt x="292988" y="126999"/>
                  </a:lnTo>
                  <a:lnTo>
                    <a:pt x="297179" y="135889"/>
                  </a:lnTo>
                  <a:lnTo>
                    <a:pt x="300863" y="143509"/>
                  </a:lnTo>
                  <a:lnTo>
                    <a:pt x="309499" y="189229"/>
                  </a:lnTo>
                  <a:lnTo>
                    <a:pt x="309117" y="198119"/>
                  </a:lnTo>
                  <a:lnTo>
                    <a:pt x="297179" y="242569"/>
                  </a:lnTo>
                  <a:lnTo>
                    <a:pt x="270763" y="278129"/>
                  </a:lnTo>
                  <a:lnTo>
                    <a:pt x="233299" y="302259"/>
                  </a:lnTo>
                  <a:lnTo>
                    <a:pt x="188213" y="311149"/>
                  </a:lnTo>
                  <a:lnTo>
                    <a:pt x="331424" y="311149"/>
                  </a:lnTo>
                  <a:lnTo>
                    <a:pt x="337692" y="304799"/>
                  </a:lnTo>
                  <a:lnTo>
                    <a:pt x="338709" y="302259"/>
                  </a:lnTo>
                  <a:lnTo>
                    <a:pt x="339471" y="300989"/>
                  </a:lnTo>
                  <a:lnTo>
                    <a:pt x="339598" y="298449"/>
                  </a:lnTo>
                  <a:lnTo>
                    <a:pt x="339343" y="295909"/>
                  </a:lnTo>
                  <a:lnTo>
                    <a:pt x="338709" y="294639"/>
                  </a:lnTo>
                  <a:lnTo>
                    <a:pt x="337565" y="292099"/>
                  </a:lnTo>
                  <a:lnTo>
                    <a:pt x="320675" y="267969"/>
                  </a:lnTo>
                  <a:lnTo>
                    <a:pt x="325120" y="260349"/>
                  </a:lnTo>
                  <a:lnTo>
                    <a:pt x="329184" y="252729"/>
                  </a:lnTo>
                  <a:lnTo>
                    <a:pt x="332486" y="243839"/>
                  </a:lnTo>
                  <a:lnTo>
                    <a:pt x="335406" y="234949"/>
                  </a:lnTo>
                  <a:lnTo>
                    <a:pt x="337820" y="226059"/>
                  </a:lnTo>
                  <a:lnTo>
                    <a:pt x="367156" y="222249"/>
                  </a:lnTo>
                  <a:lnTo>
                    <a:pt x="376427" y="210819"/>
                  </a:lnTo>
                  <a:lnTo>
                    <a:pt x="376427" y="166369"/>
                  </a:lnTo>
                  <a:lnTo>
                    <a:pt x="376047" y="163829"/>
                  </a:lnTo>
                  <a:lnTo>
                    <a:pt x="375158" y="161289"/>
                  </a:lnTo>
                  <a:lnTo>
                    <a:pt x="373761" y="160019"/>
                  </a:lnTo>
                  <a:lnTo>
                    <a:pt x="371983" y="157479"/>
                  </a:lnTo>
                  <a:lnTo>
                    <a:pt x="369697" y="156209"/>
                  </a:lnTo>
                  <a:lnTo>
                    <a:pt x="367156" y="156209"/>
                  </a:lnTo>
                  <a:lnTo>
                    <a:pt x="337820" y="151129"/>
                  </a:lnTo>
                  <a:lnTo>
                    <a:pt x="320675" y="109219"/>
                  </a:lnTo>
                  <a:lnTo>
                    <a:pt x="337565" y="85089"/>
                  </a:lnTo>
                  <a:lnTo>
                    <a:pt x="338709" y="83819"/>
                  </a:lnTo>
                  <a:lnTo>
                    <a:pt x="339343" y="81279"/>
                  </a:lnTo>
                  <a:lnTo>
                    <a:pt x="339471" y="80009"/>
                  </a:lnTo>
                  <a:lnTo>
                    <a:pt x="339471" y="77469"/>
                  </a:lnTo>
                  <a:lnTo>
                    <a:pt x="338709" y="74929"/>
                  </a:lnTo>
                  <a:lnTo>
                    <a:pt x="337692" y="73659"/>
                  </a:lnTo>
                  <a:lnTo>
                    <a:pt x="336423" y="71119"/>
                  </a:lnTo>
                  <a:lnTo>
                    <a:pt x="332517" y="67309"/>
                  </a:lnTo>
                  <a:close/>
                </a:path>
                <a:path w="376554" h="377189">
                  <a:moveTo>
                    <a:pt x="212851" y="0"/>
                  </a:moveTo>
                  <a:lnTo>
                    <a:pt x="163575" y="0"/>
                  </a:lnTo>
                  <a:lnTo>
                    <a:pt x="161162" y="1269"/>
                  </a:lnTo>
                  <a:lnTo>
                    <a:pt x="150495" y="38099"/>
                  </a:lnTo>
                  <a:lnTo>
                    <a:pt x="141859" y="40639"/>
                  </a:lnTo>
                  <a:lnTo>
                    <a:pt x="133350" y="44449"/>
                  </a:lnTo>
                  <a:lnTo>
                    <a:pt x="124967" y="46989"/>
                  </a:lnTo>
                  <a:lnTo>
                    <a:pt x="116966" y="52069"/>
                  </a:lnTo>
                  <a:lnTo>
                    <a:pt x="109092" y="55879"/>
                  </a:lnTo>
                  <a:lnTo>
                    <a:pt x="267335" y="55879"/>
                  </a:lnTo>
                  <a:lnTo>
                    <a:pt x="259461" y="52069"/>
                  </a:lnTo>
                  <a:lnTo>
                    <a:pt x="251460" y="46989"/>
                  </a:lnTo>
                  <a:lnTo>
                    <a:pt x="243077" y="44449"/>
                  </a:lnTo>
                  <a:lnTo>
                    <a:pt x="234568" y="40639"/>
                  </a:lnTo>
                  <a:lnTo>
                    <a:pt x="225933" y="38099"/>
                  </a:lnTo>
                  <a:lnTo>
                    <a:pt x="215264" y="1269"/>
                  </a:lnTo>
                  <a:lnTo>
                    <a:pt x="212851" y="0"/>
                  </a:lnTo>
                  <a:close/>
                </a:path>
                <a:path w="376554" h="377189">
                  <a:moveTo>
                    <a:pt x="299338" y="36829"/>
                  </a:moveTo>
                  <a:lnTo>
                    <a:pt x="294893" y="36829"/>
                  </a:lnTo>
                  <a:lnTo>
                    <a:pt x="292988" y="38099"/>
                  </a:lnTo>
                  <a:lnTo>
                    <a:pt x="290956" y="39369"/>
                  </a:lnTo>
                  <a:lnTo>
                    <a:pt x="267335" y="55879"/>
                  </a:lnTo>
                  <a:lnTo>
                    <a:pt x="320801" y="55879"/>
                  </a:lnTo>
                  <a:lnTo>
                    <a:pt x="305180" y="40639"/>
                  </a:lnTo>
                  <a:lnTo>
                    <a:pt x="303402" y="39369"/>
                  </a:lnTo>
                  <a:lnTo>
                    <a:pt x="301498" y="38099"/>
                  </a:lnTo>
                  <a:lnTo>
                    <a:pt x="299338" y="36829"/>
                  </a:lnTo>
                  <a:close/>
                </a:path>
              </a:pathLst>
            </a:custGeom>
            <a:solidFill>
              <a:srgbClr val="5BA3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2"/>
            <p:cNvSpPr/>
            <p:nvPr/>
          </p:nvSpPr>
          <p:spPr>
            <a:xfrm>
              <a:off x="4992623" y="5397002"/>
              <a:ext cx="147827" cy="685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3"/>
            <p:cNvSpPr/>
            <p:nvPr/>
          </p:nvSpPr>
          <p:spPr>
            <a:xfrm>
              <a:off x="4985130" y="5975587"/>
              <a:ext cx="162814" cy="16255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4"/>
            <p:cNvSpPr/>
            <p:nvPr/>
          </p:nvSpPr>
          <p:spPr>
            <a:xfrm>
              <a:off x="4884419" y="5869120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259841" y="312419"/>
                  </a:moveTo>
                  <a:lnTo>
                    <a:pt x="105917" y="312419"/>
                  </a:lnTo>
                  <a:lnTo>
                    <a:pt x="121412" y="320039"/>
                  </a:lnTo>
                  <a:lnTo>
                    <a:pt x="129539" y="323849"/>
                  </a:lnTo>
                  <a:lnTo>
                    <a:pt x="146303" y="328929"/>
                  </a:lnTo>
                  <a:lnTo>
                    <a:pt x="150875" y="356869"/>
                  </a:lnTo>
                  <a:lnTo>
                    <a:pt x="151637" y="359409"/>
                  </a:lnTo>
                  <a:lnTo>
                    <a:pt x="152780" y="361949"/>
                  </a:lnTo>
                  <a:lnTo>
                    <a:pt x="154558" y="363219"/>
                  </a:lnTo>
                  <a:lnTo>
                    <a:pt x="156590" y="365759"/>
                  </a:lnTo>
                  <a:lnTo>
                    <a:pt x="209168" y="365759"/>
                  </a:lnTo>
                  <a:lnTo>
                    <a:pt x="211200" y="363219"/>
                  </a:lnTo>
                  <a:lnTo>
                    <a:pt x="212978" y="361949"/>
                  </a:lnTo>
                  <a:lnTo>
                    <a:pt x="214121" y="359409"/>
                  </a:lnTo>
                  <a:lnTo>
                    <a:pt x="214883" y="356869"/>
                  </a:lnTo>
                  <a:lnTo>
                    <a:pt x="219455" y="328929"/>
                  </a:lnTo>
                  <a:lnTo>
                    <a:pt x="236219" y="323849"/>
                  </a:lnTo>
                  <a:lnTo>
                    <a:pt x="244347" y="320039"/>
                  </a:lnTo>
                  <a:lnTo>
                    <a:pt x="259841" y="312419"/>
                  </a:lnTo>
                  <a:close/>
                </a:path>
                <a:path w="365760" h="365760">
                  <a:moveTo>
                    <a:pt x="81152" y="36829"/>
                  </a:moveTo>
                  <a:lnTo>
                    <a:pt x="72770" y="36829"/>
                  </a:lnTo>
                  <a:lnTo>
                    <a:pt x="69214" y="39369"/>
                  </a:lnTo>
                  <a:lnTo>
                    <a:pt x="37591" y="71119"/>
                  </a:lnTo>
                  <a:lnTo>
                    <a:pt x="36575" y="73659"/>
                  </a:lnTo>
                  <a:lnTo>
                    <a:pt x="35940" y="74929"/>
                  </a:lnTo>
                  <a:lnTo>
                    <a:pt x="35813" y="77469"/>
                  </a:lnTo>
                  <a:lnTo>
                    <a:pt x="36067" y="80009"/>
                  </a:lnTo>
                  <a:lnTo>
                    <a:pt x="36702" y="81279"/>
                  </a:lnTo>
                  <a:lnTo>
                    <a:pt x="37718" y="83819"/>
                  </a:lnTo>
                  <a:lnTo>
                    <a:pt x="54228" y="106679"/>
                  </a:lnTo>
                  <a:lnTo>
                    <a:pt x="49910" y="114299"/>
                  </a:lnTo>
                  <a:lnTo>
                    <a:pt x="45974" y="121919"/>
                  </a:lnTo>
                  <a:lnTo>
                    <a:pt x="42671" y="129539"/>
                  </a:lnTo>
                  <a:lnTo>
                    <a:pt x="39750" y="138429"/>
                  </a:lnTo>
                  <a:lnTo>
                    <a:pt x="37464" y="147319"/>
                  </a:lnTo>
                  <a:lnTo>
                    <a:pt x="9016" y="151129"/>
                  </a:lnTo>
                  <a:lnTo>
                    <a:pt x="0" y="162559"/>
                  </a:lnTo>
                  <a:lnTo>
                    <a:pt x="0" y="204469"/>
                  </a:lnTo>
                  <a:lnTo>
                    <a:pt x="37464" y="219709"/>
                  </a:lnTo>
                  <a:lnTo>
                    <a:pt x="39750" y="228599"/>
                  </a:lnTo>
                  <a:lnTo>
                    <a:pt x="42671" y="236219"/>
                  </a:lnTo>
                  <a:lnTo>
                    <a:pt x="45974" y="245109"/>
                  </a:lnTo>
                  <a:lnTo>
                    <a:pt x="49910" y="252729"/>
                  </a:lnTo>
                  <a:lnTo>
                    <a:pt x="54228" y="260349"/>
                  </a:lnTo>
                  <a:lnTo>
                    <a:pt x="37718" y="283209"/>
                  </a:lnTo>
                  <a:lnTo>
                    <a:pt x="36702" y="285749"/>
                  </a:lnTo>
                  <a:lnTo>
                    <a:pt x="36067" y="287019"/>
                  </a:lnTo>
                  <a:lnTo>
                    <a:pt x="35940" y="292099"/>
                  </a:lnTo>
                  <a:lnTo>
                    <a:pt x="36575" y="293369"/>
                  </a:lnTo>
                  <a:lnTo>
                    <a:pt x="37591" y="295909"/>
                  </a:lnTo>
                  <a:lnTo>
                    <a:pt x="69214" y="327659"/>
                  </a:lnTo>
                  <a:lnTo>
                    <a:pt x="72770" y="330199"/>
                  </a:lnTo>
                  <a:lnTo>
                    <a:pt x="81152" y="330199"/>
                  </a:lnTo>
                  <a:lnTo>
                    <a:pt x="83057" y="328929"/>
                  </a:lnTo>
                  <a:lnTo>
                    <a:pt x="105917" y="312419"/>
                  </a:lnTo>
                  <a:lnTo>
                    <a:pt x="311724" y="312419"/>
                  </a:lnTo>
                  <a:lnTo>
                    <a:pt x="323108" y="300989"/>
                  </a:lnTo>
                  <a:lnTo>
                    <a:pt x="173735" y="300989"/>
                  </a:lnTo>
                  <a:lnTo>
                    <a:pt x="155828" y="298449"/>
                  </a:lnTo>
                  <a:lnTo>
                    <a:pt x="116077" y="280669"/>
                  </a:lnTo>
                  <a:lnTo>
                    <a:pt x="102615" y="269239"/>
                  </a:lnTo>
                  <a:lnTo>
                    <a:pt x="96519" y="264159"/>
                  </a:lnTo>
                  <a:lnTo>
                    <a:pt x="73405" y="227329"/>
                  </a:lnTo>
                  <a:lnTo>
                    <a:pt x="65024" y="182879"/>
                  </a:lnTo>
                  <a:lnTo>
                    <a:pt x="65404" y="173989"/>
                  </a:lnTo>
                  <a:lnTo>
                    <a:pt x="76962" y="132079"/>
                  </a:lnTo>
                  <a:lnTo>
                    <a:pt x="102615" y="96519"/>
                  </a:lnTo>
                  <a:lnTo>
                    <a:pt x="139064" y="73659"/>
                  </a:lnTo>
                  <a:lnTo>
                    <a:pt x="173735" y="66039"/>
                  </a:lnTo>
                  <a:lnTo>
                    <a:pt x="323108" y="66039"/>
                  </a:lnTo>
                  <a:lnTo>
                    <a:pt x="311724" y="54609"/>
                  </a:lnTo>
                  <a:lnTo>
                    <a:pt x="105917" y="54609"/>
                  </a:lnTo>
                  <a:lnTo>
                    <a:pt x="83057" y="38099"/>
                  </a:lnTo>
                  <a:lnTo>
                    <a:pt x="81152" y="36829"/>
                  </a:lnTo>
                  <a:close/>
                </a:path>
                <a:path w="365760" h="365760">
                  <a:moveTo>
                    <a:pt x="311724" y="312419"/>
                  </a:moveTo>
                  <a:lnTo>
                    <a:pt x="259841" y="312419"/>
                  </a:lnTo>
                  <a:lnTo>
                    <a:pt x="282701" y="328929"/>
                  </a:lnTo>
                  <a:lnTo>
                    <a:pt x="284606" y="330199"/>
                  </a:lnTo>
                  <a:lnTo>
                    <a:pt x="292988" y="330199"/>
                  </a:lnTo>
                  <a:lnTo>
                    <a:pt x="296544" y="327659"/>
                  </a:lnTo>
                  <a:lnTo>
                    <a:pt x="311724" y="312419"/>
                  </a:lnTo>
                  <a:close/>
                </a:path>
                <a:path w="365760" h="365760">
                  <a:moveTo>
                    <a:pt x="323108" y="66039"/>
                  </a:moveTo>
                  <a:lnTo>
                    <a:pt x="192024" y="66039"/>
                  </a:lnTo>
                  <a:lnTo>
                    <a:pt x="209930" y="68579"/>
                  </a:lnTo>
                  <a:lnTo>
                    <a:pt x="226694" y="73659"/>
                  </a:lnTo>
                  <a:lnTo>
                    <a:pt x="263143" y="96519"/>
                  </a:lnTo>
                  <a:lnTo>
                    <a:pt x="288670" y="132079"/>
                  </a:lnTo>
                  <a:lnTo>
                    <a:pt x="300354" y="173989"/>
                  </a:lnTo>
                  <a:lnTo>
                    <a:pt x="300735" y="182879"/>
                  </a:lnTo>
                  <a:lnTo>
                    <a:pt x="300354" y="193039"/>
                  </a:lnTo>
                  <a:lnTo>
                    <a:pt x="288670" y="234949"/>
                  </a:lnTo>
                  <a:lnTo>
                    <a:pt x="263143" y="269239"/>
                  </a:lnTo>
                  <a:lnTo>
                    <a:pt x="256539" y="275589"/>
                  </a:lnTo>
                  <a:lnTo>
                    <a:pt x="209930" y="298449"/>
                  </a:lnTo>
                  <a:lnTo>
                    <a:pt x="192024" y="300989"/>
                  </a:lnTo>
                  <a:lnTo>
                    <a:pt x="323108" y="300989"/>
                  </a:lnTo>
                  <a:lnTo>
                    <a:pt x="328167" y="295909"/>
                  </a:lnTo>
                  <a:lnTo>
                    <a:pt x="329183" y="293369"/>
                  </a:lnTo>
                  <a:lnTo>
                    <a:pt x="329818" y="292099"/>
                  </a:lnTo>
                  <a:lnTo>
                    <a:pt x="329945" y="289559"/>
                  </a:lnTo>
                  <a:lnTo>
                    <a:pt x="329691" y="287019"/>
                  </a:lnTo>
                  <a:lnTo>
                    <a:pt x="329056" y="285749"/>
                  </a:lnTo>
                  <a:lnTo>
                    <a:pt x="328040" y="283209"/>
                  </a:lnTo>
                  <a:lnTo>
                    <a:pt x="311530" y="260349"/>
                  </a:lnTo>
                  <a:lnTo>
                    <a:pt x="315849" y="252729"/>
                  </a:lnTo>
                  <a:lnTo>
                    <a:pt x="319785" y="245109"/>
                  </a:lnTo>
                  <a:lnTo>
                    <a:pt x="323088" y="236219"/>
                  </a:lnTo>
                  <a:lnTo>
                    <a:pt x="326008" y="228599"/>
                  </a:lnTo>
                  <a:lnTo>
                    <a:pt x="328294" y="219709"/>
                  </a:lnTo>
                  <a:lnTo>
                    <a:pt x="365378" y="207009"/>
                  </a:lnTo>
                  <a:lnTo>
                    <a:pt x="365759" y="204469"/>
                  </a:lnTo>
                  <a:lnTo>
                    <a:pt x="365759" y="162559"/>
                  </a:lnTo>
                  <a:lnTo>
                    <a:pt x="328294" y="147319"/>
                  </a:lnTo>
                  <a:lnTo>
                    <a:pt x="326008" y="138429"/>
                  </a:lnTo>
                  <a:lnTo>
                    <a:pt x="323088" y="129539"/>
                  </a:lnTo>
                  <a:lnTo>
                    <a:pt x="319785" y="121919"/>
                  </a:lnTo>
                  <a:lnTo>
                    <a:pt x="315849" y="114299"/>
                  </a:lnTo>
                  <a:lnTo>
                    <a:pt x="311530" y="106679"/>
                  </a:lnTo>
                  <a:lnTo>
                    <a:pt x="328040" y="83819"/>
                  </a:lnTo>
                  <a:lnTo>
                    <a:pt x="329056" y="81279"/>
                  </a:lnTo>
                  <a:lnTo>
                    <a:pt x="329691" y="80009"/>
                  </a:lnTo>
                  <a:lnTo>
                    <a:pt x="329818" y="74929"/>
                  </a:lnTo>
                  <a:lnTo>
                    <a:pt x="329183" y="73659"/>
                  </a:lnTo>
                  <a:lnTo>
                    <a:pt x="328167" y="71119"/>
                  </a:lnTo>
                  <a:lnTo>
                    <a:pt x="323108" y="66039"/>
                  </a:lnTo>
                  <a:close/>
                </a:path>
                <a:path w="365760" h="365760">
                  <a:moveTo>
                    <a:pt x="209168" y="1269"/>
                  </a:moveTo>
                  <a:lnTo>
                    <a:pt x="156590" y="1269"/>
                  </a:lnTo>
                  <a:lnTo>
                    <a:pt x="154558" y="2539"/>
                  </a:lnTo>
                  <a:lnTo>
                    <a:pt x="152780" y="5079"/>
                  </a:lnTo>
                  <a:lnTo>
                    <a:pt x="151637" y="7619"/>
                  </a:lnTo>
                  <a:lnTo>
                    <a:pt x="150875" y="10159"/>
                  </a:lnTo>
                  <a:lnTo>
                    <a:pt x="146303" y="38099"/>
                  </a:lnTo>
                  <a:lnTo>
                    <a:pt x="129539" y="43179"/>
                  </a:lnTo>
                  <a:lnTo>
                    <a:pt x="121412" y="46989"/>
                  </a:lnTo>
                  <a:lnTo>
                    <a:pt x="105917" y="54609"/>
                  </a:lnTo>
                  <a:lnTo>
                    <a:pt x="259841" y="54609"/>
                  </a:lnTo>
                  <a:lnTo>
                    <a:pt x="244347" y="46989"/>
                  </a:lnTo>
                  <a:lnTo>
                    <a:pt x="236219" y="43179"/>
                  </a:lnTo>
                  <a:lnTo>
                    <a:pt x="219455" y="38099"/>
                  </a:lnTo>
                  <a:lnTo>
                    <a:pt x="214883" y="10159"/>
                  </a:lnTo>
                  <a:lnTo>
                    <a:pt x="214121" y="7619"/>
                  </a:lnTo>
                  <a:lnTo>
                    <a:pt x="212978" y="5079"/>
                  </a:lnTo>
                  <a:lnTo>
                    <a:pt x="211200" y="2539"/>
                  </a:lnTo>
                  <a:lnTo>
                    <a:pt x="209168" y="1269"/>
                  </a:lnTo>
                  <a:close/>
                </a:path>
                <a:path w="365760" h="365760">
                  <a:moveTo>
                    <a:pt x="292988" y="36829"/>
                  </a:moveTo>
                  <a:lnTo>
                    <a:pt x="284606" y="36829"/>
                  </a:lnTo>
                  <a:lnTo>
                    <a:pt x="282701" y="38099"/>
                  </a:lnTo>
                  <a:lnTo>
                    <a:pt x="259841" y="54609"/>
                  </a:lnTo>
                  <a:lnTo>
                    <a:pt x="311724" y="54609"/>
                  </a:lnTo>
                  <a:lnTo>
                    <a:pt x="296544" y="39369"/>
                  </a:lnTo>
                  <a:lnTo>
                    <a:pt x="292988" y="36829"/>
                  </a:lnTo>
                  <a:close/>
                </a:path>
                <a:path w="365760" h="365760">
                  <a:moveTo>
                    <a:pt x="204342" y="0"/>
                  </a:moveTo>
                  <a:lnTo>
                    <a:pt x="161416" y="0"/>
                  </a:lnTo>
                  <a:lnTo>
                    <a:pt x="159003" y="1269"/>
                  </a:lnTo>
                  <a:lnTo>
                    <a:pt x="206755" y="1269"/>
                  </a:lnTo>
                  <a:lnTo>
                    <a:pt x="204342" y="0"/>
                  </a:lnTo>
                  <a:close/>
                </a:path>
              </a:pathLst>
            </a:custGeom>
            <a:solidFill>
              <a:srgbClr val="FD4A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6"/>
          <p:cNvGrpSpPr/>
          <p:nvPr/>
        </p:nvGrpSpPr>
        <p:grpSpPr>
          <a:xfrm>
            <a:off x="5647162" y="243637"/>
            <a:ext cx="308884" cy="5852363"/>
            <a:chOff x="5647162" y="266699"/>
            <a:chExt cx="308884" cy="6306948"/>
          </a:xfrm>
        </p:grpSpPr>
        <p:sp>
          <p:nvSpPr>
            <p:cNvPr id="46" name="object 7"/>
            <p:cNvSpPr/>
            <p:nvPr/>
          </p:nvSpPr>
          <p:spPr>
            <a:xfrm>
              <a:off x="5803391" y="271272"/>
              <a:ext cx="635" cy="6302375"/>
            </a:xfrm>
            <a:custGeom>
              <a:avLst/>
              <a:gdLst/>
              <a:ahLst/>
              <a:cxnLst/>
              <a:rect l="l" t="t" r="r" b="b"/>
              <a:pathLst>
                <a:path w="635" h="6302375">
                  <a:moveTo>
                    <a:pt x="0" y="0"/>
                  </a:moveTo>
                  <a:lnTo>
                    <a:pt x="127" y="6301879"/>
                  </a:lnTo>
                </a:path>
              </a:pathLst>
            </a:custGeom>
            <a:ln w="6096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8"/>
            <p:cNvSpPr/>
            <p:nvPr/>
          </p:nvSpPr>
          <p:spPr>
            <a:xfrm>
              <a:off x="5652516" y="266699"/>
              <a:ext cx="303530" cy="353695"/>
            </a:xfrm>
            <a:custGeom>
              <a:avLst/>
              <a:gdLst/>
              <a:ahLst/>
              <a:cxnLst/>
              <a:rect l="l" t="t" r="r" b="b"/>
              <a:pathLst>
                <a:path w="303529" h="353695">
                  <a:moveTo>
                    <a:pt x="213106" y="322834"/>
                  </a:moveTo>
                  <a:lnTo>
                    <a:pt x="211709" y="320675"/>
                  </a:lnTo>
                  <a:lnTo>
                    <a:pt x="211074" y="319151"/>
                  </a:lnTo>
                  <a:lnTo>
                    <a:pt x="210693" y="317627"/>
                  </a:lnTo>
                  <a:lnTo>
                    <a:pt x="210820" y="315722"/>
                  </a:lnTo>
                  <a:lnTo>
                    <a:pt x="151765" y="345440"/>
                  </a:lnTo>
                  <a:lnTo>
                    <a:pt x="7620" y="273177"/>
                  </a:lnTo>
                  <a:lnTo>
                    <a:pt x="7620" y="80645"/>
                  </a:lnTo>
                  <a:lnTo>
                    <a:pt x="71374" y="48526"/>
                  </a:lnTo>
                  <a:lnTo>
                    <a:pt x="70612" y="47625"/>
                  </a:lnTo>
                  <a:lnTo>
                    <a:pt x="69977" y="46609"/>
                  </a:lnTo>
                  <a:lnTo>
                    <a:pt x="69596" y="45605"/>
                  </a:lnTo>
                  <a:lnTo>
                    <a:pt x="68707" y="41529"/>
                  </a:lnTo>
                  <a:lnTo>
                    <a:pt x="0" y="75819"/>
                  </a:lnTo>
                  <a:lnTo>
                    <a:pt x="0" y="277749"/>
                  </a:lnTo>
                  <a:lnTo>
                    <a:pt x="151765" y="353568"/>
                  </a:lnTo>
                  <a:lnTo>
                    <a:pt x="167982" y="345440"/>
                  </a:lnTo>
                  <a:lnTo>
                    <a:pt x="213106" y="322834"/>
                  </a:lnTo>
                  <a:close/>
                </a:path>
                <a:path w="303529" h="353695">
                  <a:moveTo>
                    <a:pt x="272796" y="95250"/>
                  </a:moveTo>
                  <a:lnTo>
                    <a:pt x="151003" y="35052"/>
                  </a:lnTo>
                  <a:lnTo>
                    <a:pt x="28956" y="95250"/>
                  </a:lnTo>
                  <a:lnTo>
                    <a:pt x="28956" y="253111"/>
                  </a:lnTo>
                  <a:lnTo>
                    <a:pt x="151003" y="313944"/>
                  </a:lnTo>
                  <a:lnTo>
                    <a:pt x="272796" y="253111"/>
                  </a:lnTo>
                  <a:lnTo>
                    <a:pt x="272796" y="95250"/>
                  </a:lnTo>
                  <a:close/>
                </a:path>
                <a:path w="303529" h="353695">
                  <a:moveTo>
                    <a:pt x="303276" y="75819"/>
                  </a:moveTo>
                  <a:lnTo>
                    <a:pt x="167995" y="8128"/>
                  </a:lnTo>
                  <a:lnTo>
                    <a:pt x="151765" y="0"/>
                  </a:lnTo>
                  <a:lnTo>
                    <a:pt x="88138" y="31750"/>
                  </a:lnTo>
                  <a:lnTo>
                    <a:pt x="91948" y="38227"/>
                  </a:lnTo>
                  <a:lnTo>
                    <a:pt x="151765" y="8128"/>
                  </a:lnTo>
                  <a:lnTo>
                    <a:pt x="295656" y="80645"/>
                  </a:lnTo>
                  <a:lnTo>
                    <a:pt x="295656" y="273177"/>
                  </a:lnTo>
                  <a:lnTo>
                    <a:pt x="229616" y="306197"/>
                  </a:lnTo>
                  <a:lnTo>
                    <a:pt x="231902" y="308356"/>
                  </a:lnTo>
                  <a:lnTo>
                    <a:pt x="232664" y="309245"/>
                  </a:lnTo>
                  <a:lnTo>
                    <a:pt x="233299" y="310261"/>
                  </a:lnTo>
                  <a:lnTo>
                    <a:pt x="233680" y="311277"/>
                  </a:lnTo>
                  <a:lnTo>
                    <a:pt x="233934" y="312420"/>
                  </a:lnTo>
                  <a:lnTo>
                    <a:pt x="303276" y="277749"/>
                  </a:lnTo>
                  <a:lnTo>
                    <a:pt x="303276" y="75819"/>
                  </a:lnTo>
                  <a:close/>
                </a:path>
              </a:pathLst>
            </a:custGeom>
            <a:solidFill>
              <a:srgbClr val="5BA3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10"/>
            <p:cNvSpPr/>
            <p:nvPr/>
          </p:nvSpPr>
          <p:spPr>
            <a:xfrm>
              <a:off x="5651626" y="6038260"/>
              <a:ext cx="303530" cy="353695"/>
            </a:xfrm>
            <a:custGeom>
              <a:avLst/>
              <a:gdLst/>
              <a:ahLst/>
              <a:cxnLst/>
              <a:rect l="l" t="t" r="r" b="b"/>
              <a:pathLst>
                <a:path w="303529" h="353695">
                  <a:moveTo>
                    <a:pt x="213106" y="322834"/>
                  </a:moveTo>
                  <a:lnTo>
                    <a:pt x="211709" y="320636"/>
                  </a:lnTo>
                  <a:lnTo>
                    <a:pt x="211074" y="319201"/>
                  </a:lnTo>
                  <a:lnTo>
                    <a:pt x="210693" y="317614"/>
                  </a:lnTo>
                  <a:lnTo>
                    <a:pt x="210820" y="315734"/>
                  </a:lnTo>
                  <a:lnTo>
                    <a:pt x="151765" y="345376"/>
                  </a:lnTo>
                  <a:lnTo>
                    <a:pt x="7620" y="273138"/>
                  </a:lnTo>
                  <a:lnTo>
                    <a:pt x="7620" y="80645"/>
                  </a:lnTo>
                  <a:lnTo>
                    <a:pt x="71374" y="48514"/>
                  </a:lnTo>
                  <a:lnTo>
                    <a:pt x="70612" y="47625"/>
                  </a:lnTo>
                  <a:lnTo>
                    <a:pt x="69977" y="46609"/>
                  </a:lnTo>
                  <a:lnTo>
                    <a:pt x="69596" y="45593"/>
                  </a:lnTo>
                  <a:lnTo>
                    <a:pt x="68707" y="41529"/>
                  </a:lnTo>
                  <a:lnTo>
                    <a:pt x="0" y="75819"/>
                  </a:lnTo>
                  <a:lnTo>
                    <a:pt x="0" y="277761"/>
                  </a:lnTo>
                  <a:lnTo>
                    <a:pt x="151765" y="353568"/>
                  </a:lnTo>
                  <a:lnTo>
                    <a:pt x="168109" y="345376"/>
                  </a:lnTo>
                  <a:lnTo>
                    <a:pt x="213106" y="322834"/>
                  </a:lnTo>
                  <a:close/>
                </a:path>
                <a:path w="303529" h="353695">
                  <a:moveTo>
                    <a:pt x="272796" y="95250"/>
                  </a:moveTo>
                  <a:lnTo>
                    <a:pt x="151003" y="35052"/>
                  </a:lnTo>
                  <a:lnTo>
                    <a:pt x="28956" y="95250"/>
                  </a:lnTo>
                  <a:lnTo>
                    <a:pt x="28956" y="253174"/>
                  </a:lnTo>
                  <a:lnTo>
                    <a:pt x="151003" y="313944"/>
                  </a:lnTo>
                  <a:lnTo>
                    <a:pt x="272796" y="253174"/>
                  </a:lnTo>
                  <a:lnTo>
                    <a:pt x="272796" y="95250"/>
                  </a:lnTo>
                  <a:close/>
                </a:path>
                <a:path w="303529" h="353695">
                  <a:moveTo>
                    <a:pt x="303276" y="75819"/>
                  </a:moveTo>
                  <a:lnTo>
                    <a:pt x="167995" y="8128"/>
                  </a:lnTo>
                  <a:lnTo>
                    <a:pt x="151765" y="0"/>
                  </a:lnTo>
                  <a:lnTo>
                    <a:pt x="88138" y="31750"/>
                  </a:lnTo>
                  <a:lnTo>
                    <a:pt x="91948" y="38227"/>
                  </a:lnTo>
                  <a:lnTo>
                    <a:pt x="151765" y="8128"/>
                  </a:lnTo>
                  <a:lnTo>
                    <a:pt x="295656" y="80645"/>
                  </a:lnTo>
                  <a:lnTo>
                    <a:pt x="295656" y="273138"/>
                  </a:lnTo>
                  <a:lnTo>
                    <a:pt x="229616" y="306260"/>
                  </a:lnTo>
                  <a:lnTo>
                    <a:pt x="231902" y="308330"/>
                  </a:lnTo>
                  <a:lnTo>
                    <a:pt x="232664" y="309219"/>
                  </a:lnTo>
                  <a:lnTo>
                    <a:pt x="233299" y="310222"/>
                  </a:lnTo>
                  <a:lnTo>
                    <a:pt x="233680" y="311289"/>
                  </a:lnTo>
                  <a:lnTo>
                    <a:pt x="233934" y="312432"/>
                  </a:lnTo>
                  <a:lnTo>
                    <a:pt x="303276" y="277761"/>
                  </a:lnTo>
                  <a:lnTo>
                    <a:pt x="303276" y="75819"/>
                  </a:lnTo>
                  <a:close/>
                </a:path>
              </a:pathLst>
            </a:custGeom>
            <a:solidFill>
              <a:srgbClr val="FD4A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11"/>
            <p:cNvSpPr/>
            <p:nvPr/>
          </p:nvSpPr>
          <p:spPr>
            <a:xfrm>
              <a:off x="5651371" y="5085816"/>
              <a:ext cx="303530" cy="353695"/>
            </a:xfrm>
            <a:custGeom>
              <a:avLst/>
              <a:gdLst/>
              <a:ahLst/>
              <a:cxnLst/>
              <a:rect l="l" t="t" r="r" b="b"/>
              <a:pathLst>
                <a:path w="303529" h="353695">
                  <a:moveTo>
                    <a:pt x="213106" y="322834"/>
                  </a:moveTo>
                  <a:lnTo>
                    <a:pt x="211709" y="320675"/>
                  </a:lnTo>
                  <a:lnTo>
                    <a:pt x="211074" y="319151"/>
                  </a:lnTo>
                  <a:lnTo>
                    <a:pt x="210693" y="317627"/>
                  </a:lnTo>
                  <a:lnTo>
                    <a:pt x="210820" y="315722"/>
                  </a:lnTo>
                  <a:lnTo>
                    <a:pt x="151765" y="345440"/>
                  </a:lnTo>
                  <a:lnTo>
                    <a:pt x="7620" y="273177"/>
                  </a:lnTo>
                  <a:lnTo>
                    <a:pt x="7620" y="80645"/>
                  </a:lnTo>
                  <a:lnTo>
                    <a:pt x="71374" y="48514"/>
                  </a:lnTo>
                  <a:lnTo>
                    <a:pt x="70612" y="47625"/>
                  </a:lnTo>
                  <a:lnTo>
                    <a:pt x="69977" y="46609"/>
                  </a:lnTo>
                  <a:lnTo>
                    <a:pt x="69596" y="45593"/>
                  </a:lnTo>
                  <a:lnTo>
                    <a:pt x="68707" y="41529"/>
                  </a:lnTo>
                  <a:lnTo>
                    <a:pt x="0" y="75819"/>
                  </a:lnTo>
                  <a:lnTo>
                    <a:pt x="0" y="277749"/>
                  </a:lnTo>
                  <a:lnTo>
                    <a:pt x="151765" y="353568"/>
                  </a:lnTo>
                  <a:lnTo>
                    <a:pt x="167982" y="345440"/>
                  </a:lnTo>
                  <a:lnTo>
                    <a:pt x="213106" y="322834"/>
                  </a:lnTo>
                  <a:close/>
                </a:path>
                <a:path w="303529" h="353695">
                  <a:moveTo>
                    <a:pt x="272796" y="95631"/>
                  </a:moveTo>
                  <a:lnTo>
                    <a:pt x="151003" y="35052"/>
                  </a:lnTo>
                  <a:lnTo>
                    <a:pt x="28956" y="95631"/>
                  </a:lnTo>
                  <a:lnTo>
                    <a:pt x="28956" y="254381"/>
                  </a:lnTo>
                  <a:lnTo>
                    <a:pt x="151003" y="315468"/>
                  </a:lnTo>
                  <a:lnTo>
                    <a:pt x="272796" y="254381"/>
                  </a:lnTo>
                  <a:lnTo>
                    <a:pt x="272796" y="95631"/>
                  </a:lnTo>
                  <a:close/>
                </a:path>
                <a:path w="303529" h="353695">
                  <a:moveTo>
                    <a:pt x="303276" y="75819"/>
                  </a:moveTo>
                  <a:lnTo>
                    <a:pt x="167995" y="8128"/>
                  </a:lnTo>
                  <a:lnTo>
                    <a:pt x="151765" y="0"/>
                  </a:lnTo>
                  <a:lnTo>
                    <a:pt x="88138" y="31750"/>
                  </a:lnTo>
                  <a:lnTo>
                    <a:pt x="91948" y="38227"/>
                  </a:lnTo>
                  <a:lnTo>
                    <a:pt x="151765" y="8128"/>
                  </a:lnTo>
                  <a:lnTo>
                    <a:pt x="295656" y="80645"/>
                  </a:lnTo>
                  <a:lnTo>
                    <a:pt x="295656" y="273177"/>
                  </a:lnTo>
                  <a:lnTo>
                    <a:pt x="229616" y="306197"/>
                  </a:lnTo>
                  <a:lnTo>
                    <a:pt x="231902" y="308356"/>
                  </a:lnTo>
                  <a:lnTo>
                    <a:pt x="232664" y="309245"/>
                  </a:lnTo>
                  <a:lnTo>
                    <a:pt x="233299" y="310261"/>
                  </a:lnTo>
                  <a:lnTo>
                    <a:pt x="233680" y="311277"/>
                  </a:lnTo>
                  <a:lnTo>
                    <a:pt x="233934" y="312420"/>
                  </a:lnTo>
                  <a:lnTo>
                    <a:pt x="303276" y="277749"/>
                  </a:lnTo>
                  <a:lnTo>
                    <a:pt x="303276" y="75819"/>
                  </a:lnTo>
                  <a:close/>
                </a:path>
              </a:pathLst>
            </a:custGeom>
            <a:solidFill>
              <a:srgbClr val="5BA3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12"/>
            <p:cNvSpPr/>
            <p:nvPr/>
          </p:nvSpPr>
          <p:spPr>
            <a:xfrm>
              <a:off x="5647162" y="4092648"/>
              <a:ext cx="303530" cy="352425"/>
            </a:xfrm>
            <a:custGeom>
              <a:avLst/>
              <a:gdLst/>
              <a:ahLst/>
              <a:cxnLst/>
              <a:rect l="l" t="t" r="r" b="b"/>
              <a:pathLst>
                <a:path w="303529" h="352425">
                  <a:moveTo>
                    <a:pt x="213106" y="321437"/>
                  </a:moveTo>
                  <a:lnTo>
                    <a:pt x="211709" y="319278"/>
                  </a:lnTo>
                  <a:lnTo>
                    <a:pt x="211074" y="317881"/>
                  </a:lnTo>
                  <a:lnTo>
                    <a:pt x="210693" y="316230"/>
                  </a:lnTo>
                  <a:lnTo>
                    <a:pt x="210820" y="314325"/>
                  </a:lnTo>
                  <a:lnTo>
                    <a:pt x="151765" y="343916"/>
                  </a:lnTo>
                  <a:lnTo>
                    <a:pt x="7620" y="271907"/>
                  </a:lnTo>
                  <a:lnTo>
                    <a:pt x="7620" y="80264"/>
                  </a:lnTo>
                  <a:lnTo>
                    <a:pt x="71374" y="48387"/>
                  </a:lnTo>
                  <a:lnTo>
                    <a:pt x="71374" y="48260"/>
                  </a:lnTo>
                  <a:lnTo>
                    <a:pt x="70612" y="47371"/>
                  </a:lnTo>
                  <a:lnTo>
                    <a:pt x="69977" y="46482"/>
                  </a:lnTo>
                  <a:lnTo>
                    <a:pt x="69596" y="45339"/>
                  </a:lnTo>
                  <a:lnTo>
                    <a:pt x="68707" y="41275"/>
                  </a:lnTo>
                  <a:lnTo>
                    <a:pt x="0" y="75438"/>
                  </a:lnTo>
                  <a:lnTo>
                    <a:pt x="0" y="276606"/>
                  </a:lnTo>
                  <a:lnTo>
                    <a:pt x="151765" y="352044"/>
                  </a:lnTo>
                  <a:lnTo>
                    <a:pt x="168046" y="343916"/>
                  </a:lnTo>
                  <a:lnTo>
                    <a:pt x="213106" y="321437"/>
                  </a:lnTo>
                  <a:close/>
                </a:path>
                <a:path w="303529" h="352425">
                  <a:moveTo>
                    <a:pt x="272796" y="95250"/>
                  </a:moveTo>
                  <a:lnTo>
                    <a:pt x="151003" y="35052"/>
                  </a:lnTo>
                  <a:lnTo>
                    <a:pt x="28956" y="95250"/>
                  </a:lnTo>
                  <a:lnTo>
                    <a:pt x="28956" y="253111"/>
                  </a:lnTo>
                  <a:lnTo>
                    <a:pt x="151003" y="313944"/>
                  </a:lnTo>
                  <a:lnTo>
                    <a:pt x="272796" y="253111"/>
                  </a:lnTo>
                  <a:lnTo>
                    <a:pt x="272796" y="95250"/>
                  </a:lnTo>
                  <a:close/>
                </a:path>
                <a:path w="303529" h="352425">
                  <a:moveTo>
                    <a:pt x="303276" y="75438"/>
                  </a:moveTo>
                  <a:lnTo>
                    <a:pt x="168084" y="8128"/>
                  </a:lnTo>
                  <a:lnTo>
                    <a:pt x="151765" y="0"/>
                  </a:lnTo>
                  <a:lnTo>
                    <a:pt x="88138" y="31623"/>
                  </a:lnTo>
                  <a:lnTo>
                    <a:pt x="91948" y="38100"/>
                  </a:lnTo>
                  <a:lnTo>
                    <a:pt x="151765" y="8128"/>
                  </a:lnTo>
                  <a:lnTo>
                    <a:pt x="295656" y="80264"/>
                  </a:lnTo>
                  <a:lnTo>
                    <a:pt x="295656" y="271907"/>
                  </a:lnTo>
                  <a:lnTo>
                    <a:pt x="229616" y="304927"/>
                  </a:lnTo>
                  <a:lnTo>
                    <a:pt x="231902" y="306959"/>
                  </a:lnTo>
                  <a:lnTo>
                    <a:pt x="232664" y="307848"/>
                  </a:lnTo>
                  <a:lnTo>
                    <a:pt x="233299" y="308864"/>
                  </a:lnTo>
                  <a:lnTo>
                    <a:pt x="233680" y="310007"/>
                  </a:lnTo>
                  <a:lnTo>
                    <a:pt x="233934" y="311150"/>
                  </a:lnTo>
                  <a:lnTo>
                    <a:pt x="303276" y="276606"/>
                  </a:lnTo>
                  <a:lnTo>
                    <a:pt x="303276" y="75438"/>
                  </a:lnTo>
                  <a:close/>
                </a:path>
              </a:pathLst>
            </a:custGeom>
            <a:solidFill>
              <a:srgbClr val="2F56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13"/>
            <p:cNvSpPr/>
            <p:nvPr/>
          </p:nvSpPr>
          <p:spPr>
            <a:xfrm>
              <a:off x="5652516" y="3099435"/>
              <a:ext cx="303530" cy="353695"/>
            </a:xfrm>
            <a:custGeom>
              <a:avLst/>
              <a:gdLst/>
              <a:ahLst/>
              <a:cxnLst/>
              <a:rect l="l" t="t" r="r" b="b"/>
              <a:pathLst>
                <a:path w="303529" h="353695">
                  <a:moveTo>
                    <a:pt x="213106" y="322834"/>
                  </a:moveTo>
                  <a:lnTo>
                    <a:pt x="211709" y="320675"/>
                  </a:lnTo>
                  <a:lnTo>
                    <a:pt x="211074" y="319151"/>
                  </a:lnTo>
                  <a:lnTo>
                    <a:pt x="210693" y="317627"/>
                  </a:lnTo>
                  <a:lnTo>
                    <a:pt x="210820" y="315722"/>
                  </a:lnTo>
                  <a:lnTo>
                    <a:pt x="151765" y="345440"/>
                  </a:lnTo>
                  <a:lnTo>
                    <a:pt x="7620" y="273177"/>
                  </a:lnTo>
                  <a:lnTo>
                    <a:pt x="7620" y="80645"/>
                  </a:lnTo>
                  <a:lnTo>
                    <a:pt x="71374" y="48514"/>
                  </a:lnTo>
                  <a:lnTo>
                    <a:pt x="70612" y="47625"/>
                  </a:lnTo>
                  <a:lnTo>
                    <a:pt x="69977" y="46609"/>
                  </a:lnTo>
                  <a:lnTo>
                    <a:pt x="69596" y="45593"/>
                  </a:lnTo>
                  <a:lnTo>
                    <a:pt x="68707" y="41529"/>
                  </a:lnTo>
                  <a:lnTo>
                    <a:pt x="0" y="75819"/>
                  </a:lnTo>
                  <a:lnTo>
                    <a:pt x="0" y="277749"/>
                  </a:lnTo>
                  <a:lnTo>
                    <a:pt x="151765" y="353580"/>
                  </a:lnTo>
                  <a:lnTo>
                    <a:pt x="167982" y="345440"/>
                  </a:lnTo>
                  <a:lnTo>
                    <a:pt x="213106" y="322834"/>
                  </a:lnTo>
                  <a:close/>
                </a:path>
                <a:path w="303529" h="353695">
                  <a:moveTo>
                    <a:pt x="272796" y="95631"/>
                  </a:moveTo>
                  <a:lnTo>
                    <a:pt x="151003" y="35052"/>
                  </a:lnTo>
                  <a:lnTo>
                    <a:pt x="28956" y="95631"/>
                  </a:lnTo>
                  <a:lnTo>
                    <a:pt x="28956" y="254381"/>
                  </a:lnTo>
                  <a:lnTo>
                    <a:pt x="151003" y="315480"/>
                  </a:lnTo>
                  <a:lnTo>
                    <a:pt x="272796" y="254381"/>
                  </a:lnTo>
                  <a:lnTo>
                    <a:pt x="272796" y="95631"/>
                  </a:lnTo>
                  <a:close/>
                </a:path>
                <a:path w="303529" h="353695">
                  <a:moveTo>
                    <a:pt x="303276" y="75819"/>
                  </a:moveTo>
                  <a:lnTo>
                    <a:pt x="167995" y="8128"/>
                  </a:lnTo>
                  <a:lnTo>
                    <a:pt x="151765" y="0"/>
                  </a:lnTo>
                  <a:lnTo>
                    <a:pt x="88138" y="31750"/>
                  </a:lnTo>
                  <a:lnTo>
                    <a:pt x="91948" y="38227"/>
                  </a:lnTo>
                  <a:lnTo>
                    <a:pt x="151765" y="8128"/>
                  </a:lnTo>
                  <a:lnTo>
                    <a:pt x="295656" y="80645"/>
                  </a:lnTo>
                  <a:lnTo>
                    <a:pt x="295656" y="273177"/>
                  </a:lnTo>
                  <a:lnTo>
                    <a:pt x="229616" y="306324"/>
                  </a:lnTo>
                  <a:lnTo>
                    <a:pt x="231902" y="308356"/>
                  </a:lnTo>
                  <a:lnTo>
                    <a:pt x="232664" y="309245"/>
                  </a:lnTo>
                  <a:lnTo>
                    <a:pt x="233299" y="310261"/>
                  </a:lnTo>
                  <a:lnTo>
                    <a:pt x="233680" y="311277"/>
                  </a:lnTo>
                  <a:lnTo>
                    <a:pt x="233934" y="312420"/>
                  </a:lnTo>
                  <a:lnTo>
                    <a:pt x="303276" y="277749"/>
                  </a:lnTo>
                  <a:lnTo>
                    <a:pt x="303276" y="75819"/>
                  </a:lnTo>
                  <a:close/>
                </a:path>
              </a:pathLst>
            </a:custGeom>
            <a:solidFill>
              <a:srgbClr val="FD4A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15"/>
            <p:cNvSpPr/>
            <p:nvPr/>
          </p:nvSpPr>
          <p:spPr>
            <a:xfrm>
              <a:off x="5652516" y="2114008"/>
              <a:ext cx="303530" cy="353695"/>
            </a:xfrm>
            <a:custGeom>
              <a:avLst/>
              <a:gdLst/>
              <a:ahLst/>
              <a:cxnLst/>
              <a:rect l="l" t="t" r="r" b="b"/>
              <a:pathLst>
                <a:path w="303529" h="353694">
                  <a:moveTo>
                    <a:pt x="213106" y="322834"/>
                  </a:moveTo>
                  <a:lnTo>
                    <a:pt x="211709" y="320675"/>
                  </a:lnTo>
                  <a:lnTo>
                    <a:pt x="211074" y="319151"/>
                  </a:lnTo>
                  <a:lnTo>
                    <a:pt x="210693" y="317627"/>
                  </a:lnTo>
                  <a:lnTo>
                    <a:pt x="210820" y="315722"/>
                  </a:lnTo>
                  <a:lnTo>
                    <a:pt x="151765" y="345440"/>
                  </a:lnTo>
                  <a:lnTo>
                    <a:pt x="7620" y="273177"/>
                  </a:lnTo>
                  <a:lnTo>
                    <a:pt x="7620" y="80645"/>
                  </a:lnTo>
                  <a:lnTo>
                    <a:pt x="71374" y="48514"/>
                  </a:lnTo>
                  <a:lnTo>
                    <a:pt x="70612" y="47625"/>
                  </a:lnTo>
                  <a:lnTo>
                    <a:pt x="69977" y="46609"/>
                  </a:lnTo>
                  <a:lnTo>
                    <a:pt x="69596" y="45593"/>
                  </a:lnTo>
                  <a:lnTo>
                    <a:pt x="68707" y="41529"/>
                  </a:lnTo>
                  <a:lnTo>
                    <a:pt x="0" y="75819"/>
                  </a:lnTo>
                  <a:lnTo>
                    <a:pt x="0" y="277749"/>
                  </a:lnTo>
                  <a:lnTo>
                    <a:pt x="151765" y="353568"/>
                  </a:lnTo>
                  <a:lnTo>
                    <a:pt x="167982" y="345440"/>
                  </a:lnTo>
                  <a:lnTo>
                    <a:pt x="213106" y="322834"/>
                  </a:lnTo>
                  <a:close/>
                </a:path>
                <a:path w="303529" h="353694">
                  <a:moveTo>
                    <a:pt x="272796" y="95631"/>
                  </a:moveTo>
                  <a:lnTo>
                    <a:pt x="151003" y="35052"/>
                  </a:lnTo>
                  <a:lnTo>
                    <a:pt x="28956" y="95631"/>
                  </a:lnTo>
                  <a:lnTo>
                    <a:pt x="28956" y="254381"/>
                  </a:lnTo>
                  <a:lnTo>
                    <a:pt x="151003" y="315468"/>
                  </a:lnTo>
                  <a:lnTo>
                    <a:pt x="272796" y="254381"/>
                  </a:lnTo>
                  <a:lnTo>
                    <a:pt x="272796" y="95631"/>
                  </a:lnTo>
                  <a:close/>
                </a:path>
                <a:path w="303529" h="353694">
                  <a:moveTo>
                    <a:pt x="303276" y="75819"/>
                  </a:moveTo>
                  <a:lnTo>
                    <a:pt x="167995" y="8128"/>
                  </a:lnTo>
                  <a:lnTo>
                    <a:pt x="151765" y="0"/>
                  </a:lnTo>
                  <a:lnTo>
                    <a:pt x="88138" y="31750"/>
                  </a:lnTo>
                  <a:lnTo>
                    <a:pt x="91948" y="38227"/>
                  </a:lnTo>
                  <a:lnTo>
                    <a:pt x="151765" y="8128"/>
                  </a:lnTo>
                  <a:lnTo>
                    <a:pt x="295656" y="80645"/>
                  </a:lnTo>
                  <a:lnTo>
                    <a:pt x="295656" y="273177"/>
                  </a:lnTo>
                  <a:lnTo>
                    <a:pt x="229616" y="306197"/>
                  </a:lnTo>
                  <a:lnTo>
                    <a:pt x="231902" y="308356"/>
                  </a:lnTo>
                  <a:lnTo>
                    <a:pt x="232664" y="309245"/>
                  </a:lnTo>
                  <a:lnTo>
                    <a:pt x="233299" y="310261"/>
                  </a:lnTo>
                  <a:lnTo>
                    <a:pt x="233680" y="311277"/>
                  </a:lnTo>
                  <a:lnTo>
                    <a:pt x="233934" y="312420"/>
                  </a:lnTo>
                  <a:lnTo>
                    <a:pt x="303276" y="277749"/>
                  </a:lnTo>
                  <a:lnTo>
                    <a:pt x="303276" y="75819"/>
                  </a:lnTo>
                  <a:close/>
                </a:path>
              </a:pathLst>
            </a:custGeom>
            <a:solidFill>
              <a:srgbClr val="2F56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16"/>
            <p:cNvSpPr/>
            <p:nvPr/>
          </p:nvSpPr>
          <p:spPr>
            <a:xfrm>
              <a:off x="5652516" y="1211971"/>
              <a:ext cx="303530" cy="352425"/>
            </a:xfrm>
            <a:custGeom>
              <a:avLst/>
              <a:gdLst/>
              <a:ahLst/>
              <a:cxnLst/>
              <a:rect l="l" t="t" r="r" b="b"/>
              <a:pathLst>
                <a:path w="303529" h="352425">
                  <a:moveTo>
                    <a:pt x="213106" y="321437"/>
                  </a:moveTo>
                  <a:lnTo>
                    <a:pt x="211709" y="319278"/>
                  </a:lnTo>
                  <a:lnTo>
                    <a:pt x="211074" y="317881"/>
                  </a:lnTo>
                  <a:lnTo>
                    <a:pt x="210693" y="316230"/>
                  </a:lnTo>
                  <a:lnTo>
                    <a:pt x="210820" y="314325"/>
                  </a:lnTo>
                  <a:lnTo>
                    <a:pt x="151765" y="343916"/>
                  </a:lnTo>
                  <a:lnTo>
                    <a:pt x="7620" y="271907"/>
                  </a:lnTo>
                  <a:lnTo>
                    <a:pt x="7620" y="80264"/>
                  </a:lnTo>
                  <a:lnTo>
                    <a:pt x="71374" y="48387"/>
                  </a:lnTo>
                  <a:lnTo>
                    <a:pt x="71374" y="48260"/>
                  </a:lnTo>
                  <a:lnTo>
                    <a:pt x="70612" y="47371"/>
                  </a:lnTo>
                  <a:lnTo>
                    <a:pt x="69977" y="46482"/>
                  </a:lnTo>
                  <a:lnTo>
                    <a:pt x="69596" y="45339"/>
                  </a:lnTo>
                  <a:lnTo>
                    <a:pt x="68707" y="41275"/>
                  </a:lnTo>
                  <a:lnTo>
                    <a:pt x="0" y="75438"/>
                  </a:lnTo>
                  <a:lnTo>
                    <a:pt x="0" y="276606"/>
                  </a:lnTo>
                  <a:lnTo>
                    <a:pt x="151765" y="352044"/>
                  </a:lnTo>
                  <a:lnTo>
                    <a:pt x="168046" y="343916"/>
                  </a:lnTo>
                  <a:lnTo>
                    <a:pt x="213106" y="321437"/>
                  </a:lnTo>
                  <a:close/>
                </a:path>
                <a:path w="303529" h="352425">
                  <a:moveTo>
                    <a:pt x="272796" y="94107"/>
                  </a:moveTo>
                  <a:lnTo>
                    <a:pt x="151003" y="33528"/>
                  </a:lnTo>
                  <a:lnTo>
                    <a:pt x="28956" y="94107"/>
                  </a:lnTo>
                  <a:lnTo>
                    <a:pt x="28956" y="252857"/>
                  </a:lnTo>
                  <a:lnTo>
                    <a:pt x="151003" y="313944"/>
                  </a:lnTo>
                  <a:lnTo>
                    <a:pt x="272796" y="252857"/>
                  </a:lnTo>
                  <a:lnTo>
                    <a:pt x="272796" y="94107"/>
                  </a:lnTo>
                  <a:close/>
                </a:path>
                <a:path w="303529" h="352425">
                  <a:moveTo>
                    <a:pt x="303276" y="75438"/>
                  </a:moveTo>
                  <a:lnTo>
                    <a:pt x="168084" y="8128"/>
                  </a:lnTo>
                  <a:lnTo>
                    <a:pt x="151765" y="0"/>
                  </a:lnTo>
                  <a:lnTo>
                    <a:pt x="88138" y="31623"/>
                  </a:lnTo>
                  <a:lnTo>
                    <a:pt x="91948" y="38100"/>
                  </a:lnTo>
                  <a:lnTo>
                    <a:pt x="151765" y="8128"/>
                  </a:lnTo>
                  <a:lnTo>
                    <a:pt x="295656" y="80264"/>
                  </a:lnTo>
                  <a:lnTo>
                    <a:pt x="295656" y="271907"/>
                  </a:lnTo>
                  <a:lnTo>
                    <a:pt x="229616" y="304927"/>
                  </a:lnTo>
                  <a:lnTo>
                    <a:pt x="231902" y="306959"/>
                  </a:lnTo>
                  <a:lnTo>
                    <a:pt x="232664" y="307848"/>
                  </a:lnTo>
                  <a:lnTo>
                    <a:pt x="233299" y="308864"/>
                  </a:lnTo>
                  <a:lnTo>
                    <a:pt x="233680" y="310007"/>
                  </a:lnTo>
                  <a:lnTo>
                    <a:pt x="233934" y="311150"/>
                  </a:lnTo>
                  <a:lnTo>
                    <a:pt x="303276" y="276606"/>
                  </a:lnTo>
                  <a:lnTo>
                    <a:pt x="303276" y="75438"/>
                  </a:lnTo>
                  <a:close/>
                </a:path>
              </a:pathLst>
            </a:custGeom>
            <a:solidFill>
              <a:srgbClr val="FD4A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17"/>
          <p:cNvSpPr txBox="1"/>
          <p:nvPr/>
        </p:nvSpPr>
        <p:spPr>
          <a:xfrm>
            <a:off x="6065646" y="188789"/>
            <a:ext cx="1339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 smtClean="0">
                <a:latin typeface="Times New Roman"/>
                <a:cs typeface="Times New Roman"/>
              </a:rPr>
              <a:t>About</a:t>
            </a:r>
            <a:r>
              <a:rPr sz="2400" b="1" spc="-65" dirty="0" smtClean="0">
                <a:latin typeface="Times New Roman"/>
                <a:cs typeface="Times New Roman"/>
              </a:rPr>
              <a:t> </a:t>
            </a:r>
            <a:r>
              <a:rPr sz="2400" b="1" dirty="0" smtClean="0">
                <a:latin typeface="Times New Roman"/>
                <a:cs typeface="Times New Roman"/>
              </a:rPr>
              <a:t>Me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7" name="object 23"/>
          <p:cNvSpPr txBox="1"/>
          <p:nvPr/>
        </p:nvSpPr>
        <p:spPr>
          <a:xfrm>
            <a:off x="6116955" y="1065644"/>
            <a:ext cx="27984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 smtClean="0">
                <a:latin typeface="Times New Roman"/>
                <a:cs typeface="Times New Roman"/>
              </a:rPr>
              <a:t>Career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9" name="object 35"/>
          <p:cNvSpPr txBox="1"/>
          <p:nvPr/>
        </p:nvSpPr>
        <p:spPr>
          <a:xfrm>
            <a:off x="6096000" y="4384665"/>
            <a:ext cx="3368040" cy="644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88110">
              <a:lnSpc>
                <a:spcPct val="202199"/>
              </a:lnSpc>
              <a:spcBef>
                <a:spcPts val="35"/>
              </a:spcBef>
            </a:pPr>
            <a:r>
              <a:rPr sz="2400" b="1" dirty="0" smtClean="0">
                <a:latin typeface="Times New Roman"/>
                <a:cs typeface="Times New Roman"/>
              </a:rPr>
              <a:t>Skill </a:t>
            </a:r>
            <a:r>
              <a:rPr sz="2400" b="1" spc="-5" dirty="0" smtClean="0">
                <a:latin typeface="Times New Roman"/>
                <a:cs typeface="Times New Roman"/>
              </a:rPr>
              <a:t>Set</a:t>
            </a:r>
            <a:endParaRPr lang="en-US" sz="2400" b="1" dirty="0" smtClean="0">
              <a:latin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81023" y="2814935"/>
            <a:ext cx="35296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latin typeface="Times New Roman"/>
                <a:cs typeface="Times New Roman"/>
              </a:rPr>
              <a:t>Achievements &amp;</a:t>
            </a:r>
            <a:r>
              <a:rPr lang="en-US" sz="2400" b="1" spc="-120" dirty="0">
                <a:latin typeface="Times New Roman"/>
                <a:cs typeface="Times New Roman"/>
              </a:rPr>
              <a:t> </a:t>
            </a:r>
            <a:r>
              <a:rPr lang="en-US" sz="2400" b="1" spc="-25" dirty="0">
                <a:latin typeface="Times New Roman"/>
                <a:cs typeface="Times New Roman"/>
              </a:rPr>
              <a:t>Training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19800" y="3729335"/>
            <a:ext cx="1653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Experience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19800" y="1900535"/>
            <a:ext cx="30191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b="1" spc="-10" dirty="0" smtClean="0">
                <a:latin typeface="Times New Roman"/>
                <a:cs typeface="Times New Roman"/>
              </a:rPr>
              <a:t>Strength &amp; Weakness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05273" y="5558072"/>
            <a:ext cx="2224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pc="-5" dirty="0">
                <a:latin typeface="Times New Roman"/>
                <a:cs typeface="Times New Roman"/>
              </a:rPr>
              <a:t>Language</a:t>
            </a:r>
            <a:r>
              <a:rPr lang="en-US" sz="2400" b="1" spc="-55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Skill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7942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807"/>
            <a:ext cx="5289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</a:t>
            </a:r>
            <a:r>
              <a:rPr sz="4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34556" y="1088136"/>
            <a:ext cx="6396228" cy="5541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52131" y="844753"/>
            <a:ext cx="2510164" cy="9226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61415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P</a:t>
            </a:r>
            <a:r>
              <a:rPr sz="1600" b="1" spc="-1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e</a:t>
            </a:r>
            <a:r>
              <a:rPr sz="1600" b="1" spc="-10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r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</a:t>
            </a:r>
            <a:r>
              <a:rPr sz="1600" b="1" spc="-9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</a:t>
            </a:r>
            <a:r>
              <a:rPr sz="1600" b="1" spc="-9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n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</a:t>
            </a:r>
            <a:r>
              <a:rPr sz="1600" b="1" spc="-9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l	P</a:t>
            </a:r>
            <a:r>
              <a:rPr sz="1600" b="1" spc="-114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r</a:t>
            </a:r>
            <a:r>
              <a:rPr sz="1600" b="1" spc="-13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f</a:t>
            </a:r>
            <a:r>
              <a:rPr sz="1600" b="1" spc="-114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</a:t>
            </a:r>
            <a:r>
              <a:rPr sz="1600" b="1" spc="-1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l</a:t>
            </a:r>
            <a:r>
              <a:rPr sz="1600" b="1" spc="-110" dirty="0">
                <a:latin typeface="Times New Roman"/>
                <a:cs typeface="Times New Roman"/>
              </a:rPr>
              <a:t> </a:t>
            </a:r>
            <a:r>
              <a:rPr sz="1600" b="1" spc="-5" dirty="0" smtClean="0">
                <a:latin typeface="Times New Roman"/>
                <a:cs typeface="Times New Roman"/>
              </a:rPr>
              <a:t>e</a:t>
            </a:r>
          </a:p>
          <a:p>
            <a:pPr marL="12700" marR="5080">
              <a:lnSpc>
                <a:spcPct val="150000"/>
              </a:lnSpc>
              <a:spcBef>
                <a:spcPts val="475"/>
              </a:spcBef>
            </a:pPr>
            <a:r>
              <a:rPr lang="en-US" sz="1300" dirty="0" smtClean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Came from Bangladesh, Unmarried, lives in Yokohama.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95206" y="4201159"/>
            <a:ext cx="2806193" cy="6226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E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u</a:t>
            </a:r>
            <a:r>
              <a:rPr sz="1600" b="1" spc="-1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</a:t>
            </a:r>
            <a:r>
              <a:rPr sz="1600" b="1" spc="-10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</a:t>
            </a:r>
            <a:r>
              <a:rPr sz="1600" b="1" spc="-1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</a:t>
            </a:r>
            <a:r>
              <a:rPr sz="1600" b="1" spc="-10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n</a:t>
            </a:r>
            <a:endParaRPr sz="1600" b="1" dirty="0">
              <a:latin typeface="Times New Roman"/>
              <a:cs typeface="Times New Roman"/>
            </a:endParaRPr>
          </a:p>
          <a:p>
            <a:pPr marL="12700" marR="5080">
              <a:lnSpc>
                <a:spcPct val="150100"/>
              </a:lnSpc>
              <a:spcBef>
                <a:spcPts val="495"/>
              </a:spcBef>
            </a:pPr>
            <a:r>
              <a:rPr lang="en-US" sz="1300" dirty="0" smtClean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BSc in Computer Science &amp; Engineering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38590" y="2210816"/>
            <a:ext cx="2543810" cy="9226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A</a:t>
            </a:r>
            <a:r>
              <a:rPr sz="1600" b="1" spc="-1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h</a:t>
            </a:r>
            <a:r>
              <a:rPr sz="1600" b="1" spc="-1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e</a:t>
            </a:r>
            <a:r>
              <a:rPr sz="1600" b="1" spc="-1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v</a:t>
            </a:r>
            <a:r>
              <a:rPr sz="1600" b="1" spc="-10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e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m</a:t>
            </a:r>
            <a:r>
              <a:rPr sz="1600" b="1" spc="-13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e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n</a:t>
            </a:r>
            <a:r>
              <a:rPr sz="1600" b="1" spc="-1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</a:t>
            </a:r>
            <a:endParaRPr sz="1600" dirty="0">
              <a:latin typeface="Times New Roman"/>
              <a:cs typeface="Times New Roman"/>
            </a:endParaRPr>
          </a:p>
          <a:p>
            <a:pPr marL="12700" marR="5080">
              <a:lnSpc>
                <a:spcPct val="150000"/>
              </a:lnSpc>
              <a:spcBef>
                <a:spcPts val="540"/>
              </a:spcBef>
            </a:pPr>
            <a:r>
              <a:rPr lang="en-US" sz="1300" dirty="0" smtClean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 several Machine Learning from </a:t>
            </a:r>
            <a:r>
              <a:rPr lang="en-US" sz="1300" dirty="0" err="1" smtClean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Udacity</a:t>
            </a:r>
            <a:r>
              <a:rPr lang="en-US" sz="1300" dirty="0" smtClean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Coursera and EDX.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0200" y="1096517"/>
            <a:ext cx="2754884" cy="9226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448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1600" b="1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600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600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1600" b="1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600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16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1600" b="1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600" b="1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600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600" b="1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600" b="1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600" b="1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600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8805" marR="5080" indent="-586740" algn="r">
              <a:lnSpc>
                <a:spcPct val="150000"/>
              </a:lnSpc>
              <a:spcBef>
                <a:spcPts val="450"/>
              </a:spcBef>
            </a:pPr>
            <a:r>
              <a:rPr lang="en-US" sz="1300" dirty="0" smtClean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and Android development, Machine Learning and Deep Learning</a:t>
            </a:r>
            <a:r>
              <a:rPr sz="1200" dirty="0" smtClean="0">
                <a:solidFill>
                  <a:srgbClr val="2C2C2C"/>
                </a:solidFill>
                <a:latin typeface="+mj-lt"/>
                <a:cs typeface="Times New Roman" panose="02020603050405020304" pitchFamily="18" charset="0"/>
              </a:rPr>
              <a:t>.</a:t>
            </a:r>
            <a:endParaRPr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77657" y="5542889"/>
            <a:ext cx="2386330" cy="9868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54735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C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</a:t>
            </a:r>
            <a:r>
              <a:rPr sz="1600" b="1" spc="-10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n</a:t>
            </a:r>
            <a:r>
              <a:rPr sz="1600" b="1" spc="-10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</a:t>
            </a:r>
            <a:r>
              <a:rPr sz="1600" b="1" spc="-9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	I n f</a:t>
            </a:r>
            <a:r>
              <a:rPr sz="1600" b="1" spc="-3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</a:t>
            </a:r>
            <a:endParaRPr sz="1600" dirty="0">
              <a:latin typeface="Times New Roman"/>
              <a:cs typeface="Times New Roman"/>
            </a:endParaRPr>
          </a:p>
          <a:p>
            <a:pPr marL="12700" marR="5080">
              <a:lnSpc>
                <a:spcPct val="150100"/>
              </a:lnSpc>
              <a:spcBef>
                <a:spcPts val="455"/>
              </a:spcBef>
            </a:pPr>
            <a:r>
              <a:rPr lang="en-US" sz="1300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300" dirty="0" smtClean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mail: </a:t>
            </a:r>
            <a:r>
              <a:rPr lang="en-US" sz="1300" i="1" u="sng" dirty="0" smtClean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rayhan.feluda@gmail.com</a:t>
            </a:r>
            <a:endParaRPr lang="en-US" sz="1300" i="1" u="sng" dirty="0">
              <a:solidFill>
                <a:srgbClr val="2C2C2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50100"/>
              </a:lnSpc>
              <a:spcBef>
                <a:spcPts val="455"/>
              </a:spcBef>
            </a:pPr>
            <a:r>
              <a:rPr lang="en-US" sz="1300" i="1" u="sng" dirty="0" smtClean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rayhan.mahady.hasan@ymrh.co.jp</a:t>
            </a:r>
            <a:endParaRPr sz="13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6879" y="5351779"/>
            <a:ext cx="2894677" cy="9098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636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1600" b="1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600" b="1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1600" b="1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1600" b="1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600" b="1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600" b="1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9440" marR="5080" indent="-586740" algn="r">
              <a:lnSpc>
                <a:spcPct val="150100"/>
              </a:lnSpc>
              <a:spcBef>
                <a:spcPts val="420"/>
              </a:spcBef>
            </a:pPr>
            <a:r>
              <a:rPr lang="en-US" sz="1300" dirty="0" smtClean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Gardening, Playing video games and looking </a:t>
            </a:r>
            <a:r>
              <a:rPr lang="en-US" sz="1300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300" dirty="0" smtClean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technology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8223" y="3421507"/>
            <a:ext cx="23571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04545" algn="l"/>
                <a:tab pos="1101725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S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k</a:t>
            </a:r>
            <a:r>
              <a:rPr sz="1600" b="1" spc="-114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</a:t>
            </a:r>
            <a:r>
              <a:rPr sz="1600" b="1" spc="-10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l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l</a:t>
            </a:r>
            <a:r>
              <a:rPr sz="1600" b="1" spc="-10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	&amp;	L</a:t>
            </a:r>
            <a:r>
              <a:rPr sz="1600" b="1" spc="-1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</a:t>
            </a:r>
            <a:r>
              <a:rPr sz="1600" b="1" spc="-1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n</a:t>
            </a:r>
            <a:r>
              <a:rPr sz="1600" b="1" spc="-1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g</a:t>
            </a:r>
            <a:r>
              <a:rPr sz="1600" b="1" spc="-1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u</a:t>
            </a:r>
            <a:r>
              <a:rPr sz="1600" b="1" spc="-114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</a:t>
            </a:r>
            <a:r>
              <a:rPr sz="1600" b="1" spc="-1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g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e</a:t>
            </a:r>
            <a:r>
              <a:rPr sz="1600" b="1" spc="-114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23489" y="3971925"/>
            <a:ext cx="67691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b="1" dirty="0" smtClean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Bangla</a:t>
            </a:r>
            <a:endParaRPr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23489" y="4178007"/>
            <a:ext cx="622884" cy="4468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sz="1000" b="1" dirty="0" smtClean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English</a:t>
            </a:r>
            <a:r>
              <a:rPr sz="1000" dirty="0" smtClean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b="1" dirty="0" smtClean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Japanese</a:t>
            </a:r>
            <a:endParaRPr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3450" y="3971925"/>
            <a:ext cx="101915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endParaRPr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3450" y="4786288"/>
            <a:ext cx="56959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29995" y="4139184"/>
            <a:ext cx="1571625" cy="24765"/>
            <a:chOff x="729995" y="4139184"/>
            <a:chExt cx="1571625" cy="24765"/>
          </a:xfrm>
        </p:grpSpPr>
        <p:sp>
          <p:nvSpPr>
            <p:cNvPr id="26" name="object 26"/>
            <p:cNvSpPr/>
            <p:nvPr/>
          </p:nvSpPr>
          <p:spPr>
            <a:xfrm>
              <a:off x="729995" y="4139184"/>
              <a:ext cx="1571625" cy="24765"/>
            </a:xfrm>
            <a:custGeom>
              <a:avLst/>
              <a:gdLst/>
              <a:ahLst/>
              <a:cxnLst/>
              <a:rect l="l" t="t" r="r" b="b"/>
              <a:pathLst>
                <a:path w="1571625" h="24764">
                  <a:moveTo>
                    <a:pt x="1571244" y="0"/>
                  </a:moveTo>
                  <a:lnTo>
                    <a:pt x="0" y="0"/>
                  </a:lnTo>
                  <a:lnTo>
                    <a:pt x="0" y="24383"/>
                  </a:lnTo>
                  <a:lnTo>
                    <a:pt x="1571244" y="24383"/>
                  </a:lnTo>
                  <a:lnTo>
                    <a:pt x="1571244" y="0"/>
                  </a:lnTo>
                  <a:close/>
                </a:path>
              </a:pathLst>
            </a:custGeom>
            <a:solidFill>
              <a:srgbClr val="D2D3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9995" y="4139184"/>
              <a:ext cx="1381125" cy="24765"/>
            </a:xfrm>
            <a:custGeom>
              <a:avLst/>
              <a:gdLst/>
              <a:ahLst/>
              <a:cxnLst/>
              <a:rect l="l" t="t" r="r" b="b"/>
              <a:pathLst>
                <a:path w="1381125" h="24764">
                  <a:moveTo>
                    <a:pt x="1380744" y="0"/>
                  </a:moveTo>
                  <a:lnTo>
                    <a:pt x="0" y="0"/>
                  </a:lnTo>
                  <a:lnTo>
                    <a:pt x="0" y="24383"/>
                  </a:lnTo>
                  <a:lnTo>
                    <a:pt x="1380744" y="24383"/>
                  </a:lnTo>
                  <a:lnTo>
                    <a:pt x="1380744" y="0"/>
                  </a:lnTo>
                  <a:close/>
                </a:path>
              </a:pathLst>
            </a:custGeom>
            <a:solidFill>
              <a:srgbClr val="FF00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9995" y="4139184"/>
              <a:ext cx="1381125" cy="24765"/>
            </a:xfrm>
            <a:custGeom>
              <a:avLst/>
              <a:gdLst/>
              <a:ahLst/>
              <a:cxnLst/>
              <a:rect l="l" t="t" r="r" b="b"/>
              <a:pathLst>
                <a:path w="1381125" h="24764">
                  <a:moveTo>
                    <a:pt x="1380744" y="0"/>
                  </a:moveTo>
                  <a:lnTo>
                    <a:pt x="0" y="0"/>
                  </a:lnTo>
                  <a:lnTo>
                    <a:pt x="0" y="24383"/>
                  </a:lnTo>
                  <a:lnTo>
                    <a:pt x="1380744" y="24383"/>
                  </a:lnTo>
                  <a:lnTo>
                    <a:pt x="1380744" y="0"/>
                  </a:lnTo>
                  <a:close/>
                </a:path>
              </a:pathLst>
            </a:custGeom>
            <a:solidFill>
              <a:srgbClr val="2F56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1762105" y="294005"/>
            <a:ext cx="1250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dirty="0">
                <a:latin typeface="Arial"/>
                <a:cs typeface="Arial"/>
              </a:rPr>
              <a:t>3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7" name="object 14"/>
          <p:cNvSpPr txBox="1"/>
          <p:nvPr/>
        </p:nvSpPr>
        <p:spPr>
          <a:xfrm>
            <a:off x="743165" y="4174964"/>
            <a:ext cx="101915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  <a:endParaRPr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8" name="object 25"/>
          <p:cNvGrpSpPr/>
          <p:nvPr/>
        </p:nvGrpSpPr>
        <p:grpSpPr>
          <a:xfrm>
            <a:off x="739710" y="4342223"/>
            <a:ext cx="1571625" cy="24765"/>
            <a:chOff x="729995" y="4139184"/>
            <a:chExt cx="1571625" cy="24765"/>
          </a:xfrm>
        </p:grpSpPr>
        <p:sp>
          <p:nvSpPr>
            <p:cNvPr id="49" name="object 26"/>
            <p:cNvSpPr/>
            <p:nvPr/>
          </p:nvSpPr>
          <p:spPr>
            <a:xfrm>
              <a:off x="729995" y="4139184"/>
              <a:ext cx="1571625" cy="24765"/>
            </a:xfrm>
            <a:custGeom>
              <a:avLst/>
              <a:gdLst/>
              <a:ahLst/>
              <a:cxnLst/>
              <a:rect l="l" t="t" r="r" b="b"/>
              <a:pathLst>
                <a:path w="1571625" h="24764">
                  <a:moveTo>
                    <a:pt x="1571244" y="0"/>
                  </a:moveTo>
                  <a:lnTo>
                    <a:pt x="0" y="0"/>
                  </a:lnTo>
                  <a:lnTo>
                    <a:pt x="0" y="24383"/>
                  </a:lnTo>
                  <a:lnTo>
                    <a:pt x="1571244" y="24383"/>
                  </a:lnTo>
                  <a:lnTo>
                    <a:pt x="1571244" y="0"/>
                  </a:lnTo>
                  <a:close/>
                </a:path>
              </a:pathLst>
            </a:custGeom>
            <a:solidFill>
              <a:srgbClr val="D2D3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27"/>
            <p:cNvSpPr/>
            <p:nvPr/>
          </p:nvSpPr>
          <p:spPr>
            <a:xfrm>
              <a:off x="729995" y="4139184"/>
              <a:ext cx="1381125" cy="24765"/>
            </a:xfrm>
            <a:custGeom>
              <a:avLst/>
              <a:gdLst/>
              <a:ahLst/>
              <a:cxnLst/>
              <a:rect l="l" t="t" r="r" b="b"/>
              <a:pathLst>
                <a:path w="1381125" h="24764">
                  <a:moveTo>
                    <a:pt x="1380744" y="0"/>
                  </a:moveTo>
                  <a:lnTo>
                    <a:pt x="0" y="0"/>
                  </a:lnTo>
                  <a:lnTo>
                    <a:pt x="0" y="24383"/>
                  </a:lnTo>
                  <a:lnTo>
                    <a:pt x="1380744" y="24383"/>
                  </a:lnTo>
                  <a:lnTo>
                    <a:pt x="1380744" y="0"/>
                  </a:lnTo>
                  <a:close/>
                </a:path>
              </a:pathLst>
            </a:custGeom>
            <a:solidFill>
              <a:srgbClr val="FF00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28"/>
            <p:cNvSpPr/>
            <p:nvPr/>
          </p:nvSpPr>
          <p:spPr>
            <a:xfrm>
              <a:off x="729995" y="4139184"/>
              <a:ext cx="1381125" cy="24765"/>
            </a:xfrm>
            <a:custGeom>
              <a:avLst/>
              <a:gdLst/>
              <a:ahLst/>
              <a:cxnLst/>
              <a:rect l="l" t="t" r="r" b="b"/>
              <a:pathLst>
                <a:path w="1381125" h="24764">
                  <a:moveTo>
                    <a:pt x="1380744" y="0"/>
                  </a:moveTo>
                  <a:lnTo>
                    <a:pt x="0" y="0"/>
                  </a:lnTo>
                  <a:lnTo>
                    <a:pt x="0" y="24383"/>
                  </a:lnTo>
                  <a:lnTo>
                    <a:pt x="1380744" y="24383"/>
                  </a:lnTo>
                  <a:lnTo>
                    <a:pt x="1380744" y="0"/>
                  </a:lnTo>
                  <a:close/>
                </a:path>
              </a:pathLst>
            </a:custGeom>
            <a:solidFill>
              <a:srgbClr val="2F56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14"/>
          <p:cNvSpPr txBox="1"/>
          <p:nvPr/>
        </p:nvSpPr>
        <p:spPr>
          <a:xfrm>
            <a:off x="743165" y="4364235"/>
            <a:ext cx="101915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</a:t>
            </a:r>
            <a:endParaRPr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3" name="object 25"/>
          <p:cNvGrpSpPr/>
          <p:nvPr/>
        </p:nvGrpSpPr>
        <p:grpSpPr>
          <a:xfrm>
            <a:off x="739710" y="4531494"/>
            <a:ext cx="1571625" cy="24765"/>
            <a:chOff x="729995" y="4139184"/>
            <a:chExt cx="1571625" cy="24765"/>
          </a:xfrm>
        </p:grpSpPr>
        <p:sp>
          <p:nvSpPr>
            <p:cNvPr id="54" name="object 26"/>
            <p:cNvSpPr/>
            <p:nvPr/>
          </p:nvSpPr>
          <p:spPr>
            <a:xfrm>
              <a:off x="729995" y="4139184"/>
              <a:ext cx="1571625" cy="24765"/>
            </a:xfrm>
            <a:custGeom>
              <a:avLst/>
              <a:gdLst/>
              <a:ahLst/>
              <a:cxnLst/>
              <a:rect l="l" t="t" r="r" b="b"/>
              <a:pathLst>
                <a:path w="1571625" h="24764">
                  <a:moveTo>
                    <a:pt x="1571244" y="0"/>
                  </a:moveTo>
                  <a:lnTo>
                    <a:pt x="0" y="0"/>
                  </a:lnTo>
                  <a:lnTo>
                    <a:pt x="0" y="24383"/>
                  </a:lnTo>
                  <a:lnTo>
                    <a:pt x="1571244" y="24383"/>
                  </a:lnTo>
                  <a:lnTo>
                    <a:pt x="1571244" y="0"/>
                  </a:lnTo>
                  <a:close/>
                </a:path>
              </a:pathLst>
            </a:custGeom>
            <a:solidFill>
              <a:srgbClr val="D2D3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27"/>
            <p:cNvSpPr/>
            <p:nvPr/>
          </p:nvSpPr>
          <p:spPr>
            <a:xfrm>
              <a:off x="729995" y="4139184"/>
              <a:ext cx="1381125" cy="24765"/>
            </a:xfrm>
            <a:custGeom>
              <a:avLst/>
              <a:gdLst/>
              <a:ahLst/>
              <a:cxnLst/>
              <a:rect l="l" t="t" r="r" b="b"/>
              <a:pathLst>
                <a:path w="1381125" h="24764">
                  <a:moveTo>
                    <a:pt x="1380744" y="0"/>
                  </a:moveTo>
                  <a:lnTo>
                    <a:pt x="0" y="0"/>
                  </a:lnTo>
                  <a:lnTo>
                    <a:pt x="0" y="24383"/>
                  </a:lnTo>
                  <a:lnTo>
                    <a:pt x="1380744" y="24383"/>
                  </a:lnTo>
                  <a:lnTo>
                    <a:pt x="1380744" y="0"/>
                  </a:lnTo>
                  <a:close/>
                </a:path>
              </a:pathLst>
            </a:custGeom>
            <a:solidFill>
              <a:srgbClr val="FF00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28"/>
            <p:cNvSpPr/>
            <p:nvPr/>
          </p:nvSpPr>
          <p:spPr>
            <a:xfrm>
              <a:off x="729995" y="4139184"/>
              <a:ext cx="1381125" cy="24765"/>
            </a:xfrm>
            <a:custGeom>
              <a:avLst/>
              <a:gdLst/>
              <a:ahLst/>
              <a:cxnLst/>
              <a:rect l="l" t="t" r="r" b="b"/>
              <a:pathLst>
                <a:path w="1381125" h="24764">
                  <a:moveTo>
                    <a:pt x="1380744" y="0"/>
                  </a:moveTo>
                  <a:lnTo>
                    <a:pt x="0" y="0"/>
                  </a:lnTo>
                  <a:lnTo>
                    <a:pt x="0" y="24383"/>
                  </a:lnTo>
                  <a:lnTo>
                    <a:pt x="1380744" y="24383"/>
                  </a:lnTo>
                  <a:lnTo>
                    <a:pt x="1380744" y="0"/>
                  </a:lnTo>
                  <a:close/>
                </a:path>
              </a:pathLst>
            </a:custGeom>
            <a:solidFill>
              <a:srgbClr val="2F56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14"/>
          <p:cNvSpPr txBox="1"/>
          <p:nvPr/>
        </p:nvSpPr>
        <p:spPr>
          <a:xfrm>
            <a:off x="733450" y="4567476"/>
            <a:ext cx="101915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</p:txBody>
      </p:sp>
      <p:grpSp>
        <p:nvGrpSpPr>
          <p:cNvPr id="58" name="object 25"/>
          <p:cNvGrpSpPr/>
          <p:nvPr/>
        </p:nvGrpSpPr>
        <p:grpSpPr>
          <a:xfrm>
            <a:off x="729995" y="4734735"/>
            <a:ext cx="1571625" cy="24765"/>
            <a:chOff x="729995" y="4139184"/>
            <a:chExt cx="1571625" cy="24765"/>
          </a:xfrm>
        </p:grpSpPr>
        <p:sp>
          <p:nvSpPr>
            <p:cNvPr id="59" name="object 26"/>
            <p:cNvSpPr/>
            <p:nvPr/>
          </p:nvSpPr>
          <p:spPr>
            <a:xfrm>
              <a:off x="729995" y="4139184"/>
              <a:ext cx="1571625" cy="24765"/>
            </a:xfrm>
            <a:custGeom>
              <a:avLst/>
              <a:gdLst/>
              <a:ahLst/>
              <a:cxnLst/>
              <a:rect l="l" t="t" r="r" b="b"/>
              <a:pathLst>
                <a:path w="1571625" h="24764">
                  <a:moveTo>
                    <a:pt x="1571244" y="0"/>
                  </a:moveTo>
                  <a:lnTo>
                    <a:pt x="0" y="0"/>
                  </a:lnTo>
                  <a:lnTo>
                    <a:pt x="0" y="24383"/>
                  </a:lnTo>
                  <a:lnTo>
                    <a:pt x="1571244" y="24383"/>
                  </a:lnTo>
                  <a:lnTo>
                    <a:pt x="1571244" y="0"/>
                  </a:lnTo>
                  <a:close/>
                </a:path>
              </a:pathLst>
            </a:custGeom>
            <a:solidFill>
              <a:srgbClr val="D2D3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27"/>
            <p:cNvSpPr/>
            <p:nvPr/>
          </p:nvSpPr>
          <p:spPr>
            <a:xfrm>
              <a:off x="729995" y="4139184"/>
              <a:ext cx="1381125" cy="24765"/>
            </a:xfrm>
            <a:custGeom>
              <a:avLst/>
              <a:gdLst/>
              <a:ahLst/>
              <a:cxnLst/>
              <a:rect l="l" t="t" r="r" b="b"/>
              <a:pathLst>
                <a:path w="1381125" h="24764">
                  <a:moveTo>
                    <a:pt x="1380744" y="0"/>
                  </a:moveTo>
                  <a:lnTo>
                    <a:pt x="0" y="0"/>
                  </a:lnTo>
                  <a:lnTo>
                    <a:pt x="0" y="24383"/>
                  </a:lnTo>
                  <a:lnTo>
                    <a:pt x="1380744" y="24383"/>
                  </a:lnTo>
                  <a:lnTo>
                    <a:pt x="1380744" y="0"/>
                  </a:lnTo>
                  <a:close/>
                </a:path>
              </a:pathLst>
            </a:custGeom>
            <a:solidFill>
              <a:srgbClr val="FF00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28"/>
            <p:cNvSpPr/>
            <p:nvPr/>
          </p:nvSpPr>
          <p:spPr>
            <a:xfrm>
              <a:off x="729995" y="4139184"/>
              <a:ext cx="1381125" cy="24765"/>
            </a:xfrm>
            <a:custGeom>
              <a:avLst/>
              <a:gdLst/>
              <a:ahLst/>
              <a:cxnLst/>
              <a:rect l="l" t="t" r="r" b="b"/>
              <a:pathLst>
                <a:path w="1381125" h="24764">
                  <a:moveTo>
                    <a:pt x="1380744" y="0"/>
                  </a:moveTo>
                  <a:lnTo>
                    <a:pt x="0" y="0"/>
                  </a:lnTo>
                  <a:lnTo>
                    <a:pt x="0" y="24383"/>
                  </a:lnTo>
                  <a:lnTo>
                    <a:pt x="1380744" y="24383"/>
                  </a:lnTo>
                  <a:lnTo>
                    <a:pt x="1380744" y="0"/>
                  </a:lnTo>
                  <a:close/>
                </a:path>
              </a:pathLst>
            </a:custGeom>
            <a:solidFill>
              <a:srgbClr val="2F56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29"/>
          <p:cNvGrpSpPr/>
          <p:nvPr/>
        </p:nvGrpSpPr>
        <p:grpSpPr>
          <a:xfrm>
            <a:off x="729995" y="4926966"/>
            <a:ext cx="1571625" cy="26034"/>
            <a:chOff x="729995" y="4334255"/>
            <a:chExt cx="1571625" cy="26034"/>
          </a:xfrm>
        </p:grpSpPr>
        <p:sp>
          <p:nvSpPr>
            <p:cNvPr id="36" name="object 30"/>
            <p:cNvSpPr/>
            <p:nvPr/>
          </p:nvSpPr>
          <p:spPr>
            <a:xfrm>
              <a:off x="729995" y="4334255"/>
              <a:ext cx="1571625" cy="26034"/>
            </a:xfrm>
            <a:custGeom>
              <a:avLst/>
              <a:gdLst/>
              <a:ahLst/>
              <a:cxnLst/>
              <a:rect l="l" t="t" r="r" b="b"/>
              <a:pathLst>
                <a:path w="1571625" h="26035">
                  <a:moveTo>
                    <a:pt x="1571244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1571244" y="25908"/>
                  </a:lnTo>
                  <a:lnTo>
                    <a:pt x="1571244" y="0"/>
                  </a:lnTo>
                  <a:close/>
                </a:path>
              </a:pathLst>
            </a:custGeom>
            <a:solidFill>
              <a:srgbClr val="D2D3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1"/>
            <p:cNvSpPr/>
            <p:nvPr/>
          </p:nvSpPr>
          <p:spPr>
            <a:xfrm>
              <a:off x="729995" y="4334255"/>
              <a:ext cx="1210310" cy="26034"/>
            </a:xfrm>
            <a:custGeom>
              <a:avLst/>
              <a:gdLst/>
              <a:ahLst/>
              <a:cxnLst/>
              <a:rect l="l" t="t" r="r" b="b"/>
              <a:pathLst>
                <a:path w="1210310" h="26035">
                  <a:moveTo>
                    <a:pt x="1210056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1210056" y="25908"/>
                  </a:lnTo>
                  <a:lnTo>
                    <a:pt x="1210056" y="0"/>
                  </a:lnTo>
                  <a:close/>
                </a:path>
              </a:pathLst>
            </a:custGeom>
            <a:solidFill>
              <a:srgbClr val="FF00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2"/>
            <p:cNvSpPr/>
            <p:nvPr/>
          </p:nvSpPr>
          <p:spPr>
            <a:xfrm>
              <a:off x="729995" y="4334255"/>
              <a:ext cx="1210310" cy="26034"/>
            </a:xfrm>
            <a:custGeom>
              <a:avLst/>
              <a:gdLst/>
              <a:ahLst/>
              <a:cxnLst/>
              <a:rect l="l" t="t" r="r" b="b"/>
              <a:pathLst>
                <a:path w="1210310" h="26035">
                  <a:moveTo>
                    <a:pt x="1210056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1210056" y="25908"/>
                  </a:lnTo>
                  <a:lnTo>
                    <a:pt x="1210056" y="0"/>
                  </a:lnTo>
                  <a:close/>
                </a:path>
              </a:pathLst>
            </a:custGeom>
            <a:solidFill>
              <a:srgbClr val="2F56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7047" y="1752600"/>
            <a:ext cx="1605153" cy="1398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350" algn="ctr">
              <a:lnSpc>
                <a:spcPct val="150000"/>
              </a:lnSpc>
              <a:spcBef>
                <a:spcPts val="105"/>
              </a:spcBef>
            </a:pPr>
            <a:r>
              <a:rPr lang="en-US" sz="1200" dirty="0" smtClean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Completed </a:t>
            </a:r>
            <a:r>
              <a:rPr lang="en-US" sz="1200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BSc </a:t>
            </a:r>
            <a:r>
              <a:rPr lang="en-US" sz="1200" dirty="0" smtClean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200" b="1" dirty="0" smtClean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&amp; Engineering </a:t>
            </a:r>
            <a:r>
              <a:rPr lang="en-US" sz="1200" dirty="0" smtClean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200" dirty="0" err="1" smtClean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Ahsanullah</a:t>
            </a:r>
            <a:r>
              <a:rPr lang="en-US" sz="1200" dirty="0" smtClean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Science &amp; Technology</a:t>
            </a:r>
            <a:r>
              <a:rPr sz="1200" spc="-5" dirty="0" smtClean="0">
                <a:solidFill>
                  <a:srgbClr val="2C2C2C"/>
                </a:solidFill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93597" y="3249086"/>
            <a:ext cx="1125220" cy="2510155"/>
          </a:xfrm>
          <a:custGeom>
            <a:avLst/>
            <a:gdLst/>
            <a:ahLst/>
            <a:cxnLst/>
            <a:rect l="l" t="t" r="r" b="b"/>
            <a:pathLst>
              <a:path w="1125220" h="2510154">
                <a:moveTo>
                  <a:pt x="790536" y="1193927"/>
                </a:moveTo>
                <a:lnTo>
                  <a:pt x="785037" y="1185799"/>
                </a:lnTo>
                <a:lnTo>
                  <a:pt x="782802" y="1180465"/>
                </a:lnTo>
                <a:lnTo>
                  <a:pt x="781558" y="1174623"/>
                </a:lnTo>
                <a:lnTo>
                  <a:pt x="781558" y="1168527"/>
                </a:lnTo>
                <a:lnTo>
                  <a:pt x="781723" y="1167638"/>
                </a:lnTo>
                <a:lnTo>
                  <a:pt x="577596" y="1269898"/>
                </a:lnTo>
                <a:lnTo>
                  <a:pt x="577596" y="1267968"/>
                </a:lnTo>
                <a:lnTo>
                  <a:pt x="547116" y="1267968"/>
                </a:lnTo>
                <a:lnTo>
                  <a:pt x="547116" y="1269580"/>
                </a:lnTo>
                <a:lnTo>
                  <a:pt x="28295" y="1010158"/>
                </a:lnTo>
                <a:lnTo>
                  <a:pt x="28295" y="298069"/>
                </a:lnTo>
                <a:lnTo>
                  <a:pt x="264769" y="179578"/>
                </a:lnTo>
                <a:lnTo>
                  <a:pt x="264566" y="179451"/>
                </a:lnTo>
                <a:lnTo>
                  <a:pt x="261848" y="176149"/>
                </a:lnTo>
                <a:lnTo>
                  <a:pt x="259600" y="172466"/>
                </a:lnTo>
                <a:lnTo>
                  <a:pt x="257911" y="168402"/>
                </a:lnTo>
                <a:lnTo>
                  <a:pt x="254876" y="153416"/>
                </a:lnTo>
                <a:lnTo>
                  <a:pt x="0" y="280289"/>
                </a:lnTo>
                <a:lnTo>
                  <a:pt x="0" y="1027303"/>
                </a:lnTo>
                <a:lnTo>
                  <a:pt x="547116" y="1299845"/>
                </a:lnTo>
                <a:lnTo>
                  <a:pt x="547116" y="2510028"/>
                </a:lnTo>
                <a:lnTo>
                  <a:pt x="577596" y="2510028"/>
                </a:lnTo>
                <a:lnTo>
                  <a:pt x="577596" y="1300162"/>
                </a:lnTo>
                <a:lnTo>
                  <a:pt x="623265" y="1277366"/>
                </a:lnTo>
                <a:lnTo>
                  <a:pt x="790536" y="1193927"/>
                </a:lnTo>
                <a:close/>
              </a:path>
              <a:path w="1125220" h="2510154">
                <a:moveTo>
                  <a:pt x="1013460" y="353060"/>
                </a:moveTo>
                <a:lnTo>
                  <a:pt x="562686" y="129540"/>
                </a:lnTo>
                <a:lnTo>
                  <a:pt x="111252" y="353060"/>
                </a:lnTo>
                <a:lnTo>
                  <a:pt x="111252" y="938784"/>
                </a:lnTo>
                <a:lnTo>
                  <a:pt x="562686" y="1164336"/>
                </a:lnTo>
                <a:lnTo>
                  <a:pt x="1013460" y="938784"/>
                </a:lnTo>
                <a:lnTo>
                  <a:pt x="1013460" y="353060"/>
                </a:lnTo>
                <a:close/>
              </a:path>
              <a:path w="1125220" h="2510154">
                <a:moveTo>
                  <a:pt x="1124712" y="280289"/>
                </a:moveTo>
                <a:lnTo>
                  <a:pt x="623290" y="30238"/>
                </a:lnTo>
                <a:lnTo>
                  <a:pt x="562686" y="0"/>
                </a:lnTo>
                <a:lnTo>
                  <a:pt x="326783" y="117475"/>
                </a:lnTo>
                <a:lnTo>
                  <a:pt x="341160" y="141351"/>
                </a:lnTo>
                <a:lnTo>
                  <a:pt x="562686" y="30238"/>
                </a:lnTo>
                <a:lnTo>
                  <a:pt x="1096391" y="298069"/>
                </a:lnTo>
                <a:lnTo>
                  <a:pt x="1096391" y="1010158"/>
                </a:lnTo>
                <a:lnTo>
                  <a:pt x="851712" y="1132586"/>
                </a:lnTo>
                <a:lnTo>
                  <a:pt x="860145" y="1140333"/>
                </a:lnTo>
                <a:lnTo>
                  <a:pt x="862863" y="1143635"/>
                </a:lnTo>
                <a:lnTo>
                  <a:pt x="865111" y="1147318"/>
                </a:lnTo>
                <a:lnTo>
                  <a:pt x="866800" y="1151255"/>
                </a:lnTo>
                <a:lnTo>
                  <a:pt x="867651" y="1155446"/>
                </a:lnTo>
                <a:lnTo>
                  <a:pt x="1124712" y="1027303"/>
                </a:lnTo>
                <a:lnTo>
                  <a:pt x="1124712" y="280289"/>
                </a:lnTo>
                <a:close/>
              </a:path>
            </a:pathLst>
          </a:custGeom>
          <a:solidFill>
            <a:srgbClr val="5BA3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86941" y="3621704"/>
            <a:ext cx="739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20</a:t>
            </a:r>
            <a:r>
              <a:rPr lang="en-US" sz="28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28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32785" y="1964792"/>
            <a:ext cx="1415415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3175" algn="ctr">
              <a:lnSpc>
                <a:spcPct val="150000"/>
              </a:lnSpc>
              <a:spcBef>
                <a:spcPts val="105"/>
              </a:spcBef>
            </a:pPr>
            <a:r>
              <a:rPr lang="en-US" sz="1200" dirty="0" smtClean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Started working as a </a:t>
            </a:r>
            <a:r>
              <a:rPr lang="en-US" sz="1200" b="1" dirty="0" smtClean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&amp; Android developer</a:t>
            </a:r>
            <a:endParaRPr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80232" y="3204845"/>
            <a:ext cx="1123315" cy="2510155"/>
          </a:xfrm>
          <a:custGeom>
            <a:avLst/>
            <a:gdLst/>
            <a:ahLst/>
            <a:cxnLst/>
            <a:rect l="l" t="t" r="r" b="b"/>
            <a:pathLst>
              <a:path w="1123314" h="2510154">
                <a:moveTo>
                  <a:pt x="789432" y="1193927"/>
                </a:moveTo>
                <a:lnTo>
                  <a:pt x="783971" y="1185799"/>
                </a:lnTo>
                <a:lnTo>
                  <a:pt x="781685" y="1180465"/>
                </a:lnTo>
                <a:lnTo>
                  <a:pt x="780542" y="1174623"/>
                </a:lnTo>
                <a:lnTo>
                  <a:pt x="780542" y="1168527"/>
                </a:lnTo>
                <a:lnTo>
                  <a:pt x="780669" y="1167638"/>
                </a:lnTo>
                <a:lnTo>
                  <a:pt x="576072" y="1270304"/>
                </a:lnTo>
                <a:lnTo>
                  <a:pt x="576072" y="1267968"/>
                </a:lnTo>
                <a:lnTo>
                  <a:pt x="545592" y="1267968"/>
                </a:lnTo>
                <a:lnTo>
                  <a:pt x="545592" y="1269174"/>
                </a:lnTo>
                <a:lnTo>
                  <a:pt x="28321" y="1010158"/>
                </a:lnTo>
                <a:lnTo>
                  <a:pt x="28321" y="298069"/>
                </a:lnTo>
                <a:lnTo>
                  <a:pt x="264414" y="179578"/>
                </a:lnTo>
                <a:lnTo>
                  <a:pt x="264160" y="179451"/>
                </a:lnTo>
                <a:lnTo>
                  <a:pt x="261493" y="176149"/>
                </a:lnTo>
                <a:lnTo>
                  <a:pt x="259207" y="172466"/>
                </a:lnTo>
                <a:lnTo>
                  <a:pt x="257556" y="168402"/>
                </a:lnTo>
                <a:lnTo>
                  <a:pt x="254508" y="153416"/>
                </a:lnTo>
                <a:lnTo>
                  <a:pt x="0" y="280289"/>
                </a:lnTo>
                <a:lnTo>
                  <a:pt x="0" y="1027303"/>
                </a:lnTo>
                <a:lnTo>
                  <a:pt x="545592" y="1299425"/>
                </a:lnTo>
                <a:lnTo>
                  <a:pt x="545592" y="2510028"/>
                </a:lnTo>
                <a:lnTo>
                  <a:pt x="576072" y="2510028"/>
                </a:lnTo>
                <a:lnTo>
                  <a:pt x="576072" y="1300556"/>
                </a:lnTo>
                <a:lnTo>
                  <a:pt x="622452" y="1277366"/>
                </a:lnTo>
                <a:lnTo>
                  <a:pt x="789432" y="1193927"/>
                </a:lnTo>
                <a:close/>
              </a:path>
              <a:path w="1123314" h="2510154">
                <a:moveTo>
                  <a:pt x="1011936" y="353060"/>
                </a:moveTo>
                <a:lnTo>
                  <a:pt x="561975" y="129540"/>
                </a:lnTo>
                <a:lnTo>
                  <a:pt x="111252" y="353060"/>
                </a:lnTo>
                <a:lnTo>
                  <a:pt x="111252" y="938784"/>
                </a:lnTo>
                <a:lnTo>
                  <a:pt x="561975" y="1164336"/>
                </a:lnTo>
                <a:lnTo>
                  <a:pt x="1011936" y="938784"/>
                </a:lnTo>
                <a:lnTo>
                  <a:pt x="1011936" y="353060"/>
                </a:lnTo>
                <a:close/>
              </a:path>
              <a:path w="1123314" h="2510154">
                <a:moveTo>
                  <a:pt x="1123188" y="280289"/>
                </a:moveTo>
                <a:lnTo>
                  <a:pt x="622490" y="30238"/>
                </a:lnTo>
                <a:lnTo>
                  <a:pt x="561975" y="0"/>
                </a:lnTo>
                <a:lnTo>
                  <a:pt x="326390" y="117475"/>
                </a:lnTo>
                <a:lnTo>
                  <a:pt x="340741" y="141351"/>
                </a:lnTo>
                <a:lnTo>
                  <a:pt x="561975" y="30238"/>
                </a:lnTo>
                <a:lnTo>
                  <a:pt x="1094867" y="298069"/>
                </a:lnTo>
                <a:lnTo>
                  <a:pt x="1094867" y="1010158"/>
                </a:lnTo>
                <a:lnTo>
                  <a:pt x="850506" y="1132586"/>
                </a:lnTo>
                <a:lnTo>
                  <a:pt x="859028" y="1140333"/>
                </a:lnTo>
                <a:lnTo>
                  <a:pt x="861682" y="1143635"/>
                </a:lnTo>
                <a:lnTo>
                  <a:pt x="863968" y="1147318"/>
                </a:lnTo>
                <a:lnTo>
                  <a:pt x="865619" y="1151255"/>
                </a:lnTo>
                <a:lnTo>
                  <a:pt x="866521" y="1155446"/>
                </a:lnTo>
                <a:lnTo>
                  <a:pt x="1123188" y="1027303"/>
                </a:lnTo>
                <a:lnTo>
                  <a:pt x="1123188" y="280289"/>
                </a:lnTo>
                <a:close/>
              </a:path>
            </a:pathLst>
          </a:custGeom>
          <a:solidFill>
            <a:srgbClr val="FD4A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73017" y="3577463"/>
            <a:ext cx="739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201</a:t>
            </a:r>
            <a:r>
              <a:rPr lang="en-US" sz="28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18785" y="1708510"/>
            <a:ext cx="1415415" cy="13971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" algn="ctr">
              <a:lnSpc>
                <a:spcPct val="150100"/>
              </a:lnSpc>
              <a:spcBef>
                <a:spcPts val="95"/>
              </a:spcBef>
            </a:pPr>
            <a:r>
              <a:rPr lang="en-US" sz="1200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Participated in a professional</a:t>
            </a:r>
            <a:r>
              <a:rPr lang="en-US" sz="1200" b="1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</a:t>
            </a:r>
            <a:r>
              <a:rPr lang="en-US" sz="1200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Training offered by </a:t>
            </a:r>
            <a:r>
              <a:rPr lang="en-US" sz="1200" dirty="0" err="1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Hyperdyne</a:t>
            </a:r>
            <a:r>
              <a:rPr lang="en-US" sz="1200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Corporation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65343" y="3204845"/>
            <a:ext cx="1123315" cy="2510155"/>
          </a:xfrm>
          <a:custGeom>
            <a:avLst/>
            <a:gdLst/>
            <a:ahLst/>
            <a:cxnLst/>
            <a:rect l="l" t="t" r="r" b="b"/>
            <a:pathLst>
              <a:path w="1123314" h="2510154">
                <a:moveTo>
                  <a:pt x="789432" y="1192530"/>
                </a:moveTo>
                <a:lnTo>
                  <a:pt x="783971" y="1184402"/>
                </a:lnTo>
                <a:lnTo>
                  <a:pt x="781685" y="1179068"/>
                </a:lnTo>
                <a:lnTo>
                  <a:pt x="780542" y="1173226"/>
                </a:lnTo>
                <a:lnTo>
                  <a:pt x="780669" y="1166368"/>
                </a:lnTo>
                <a:lnTo>
                  <a:pt x="577596" y="1268031"/>
                </a:lnTo>
                <a:lnTo>
                  <a:pt x="577596" y="1266444"/>
                </a:lnTo>
                <a:lnTo>
                  <a:pt x="547116" y="1266444"/>
                </a:lnTo>
                <a:lnTo>
                  <a:pt x="547116" y="1268412"/>
                </a:lnTo>
                <a:lnTo>
                  <a:pt x="28321" y="1009015"/>
                </a:lnTo>
                <a:lnTo>
                  <a:pt x="28321" y="297815"/>
                </a:lnTo>
                <a:lnTo>
                  <a:pt x="264414" y="179324"/>
                </a:lnTo>
                <a:lnTo>
                  <a:pt x="264160" y="179197"/>
                </a:lnTo>
                <a:lnTo>
                  <a:pt x="261493" y="175895"/>
                </a:lnTo>
                <a:lnTo>
                  <a:pt x="259207" y="172212"/>
                </a:lnTo>
                <a:lnTo>
                  <a:pt x="257556" y="168275"/>
                </a:lnTo>
                <a:lnTo>
                  <a:pt x="254508" y="153162"/>
                </a:lnTo>
                <a:lnTo>
                  <a:pt x="0" y="280035"/>
                </a:lnTo>
                <a:lnTo>
                  <a:pt x="0" y="1026033"/>
                </a:lnTo>
                <a:lnTo>
                  <a:pt x="547116" y="1298663"/>
                </a:lnTo>
                <a:lnTo>
                  <a:pt x="547116" y="2510028"/>
                </a:lnTo>
                <a:lnTo>
                  <a:pt x="577596" y="2510028"/>
                </a:lnTo>
                <a:lnTo>
                  <a:pt x="577596" y="1298270"/>
                </a:lnTo>
                <a:lnTo>
                  <a:pt x="622515" y="1275842"/>
                </a:lnTo>
                <a:lnTo>
                  <a:pt x="789432" y="1192530"/>
                </a:lnTo>
                <a:close/>
              </a:path>
              <a:path w="1123314" h="2510154">
                <a:moveTo>
                  <a:pt x="1013460" y="353060"/>
                </a:moveTo>
                <a:lnTo>
                  <a:pt x="562737" y="129540"/>
                </a:lnTo>
                <a:lnTo>
                  <a:pt x="111252" y="353060"/>
                </a:lnTo>
                <a:lnTo>
                  <a:pt x="111252" y="938784"/>
                </a:lnTo>
                <a:lnTo>
                  <a:pt x="562737" y="1164336"/>
                </a:lnTo>
                <a:lnTo>
                  <a:pt x="1013460" y="938784"/>
                </a:lnTo>
                <a:lnTo>
                  <a:pt x="1013460" y="353060"/>
                </a:lnTo>
                <a:close/>
              </a:path>
              <a:path w="1123314" h="2510154">
                <a:moveTo>
                  <a:pt x="1123188" y="280035"/>
                </a:moveTo>
                <a:lnTo>
                  <a:pt x="622541" y="30226"/>
                </a:lnTo>
                <a:lnTo>
                  <a:pt x="561975" y="0"/>
                </a:lnTo>
                <a:lnTo>
                  <a:pt x="326390" y="117348"/>
                </a:lnTo>
                <a:lnTo>
                  <a:pt x="340741" y="141097"/>
                </a:lnTo>
                <a:lnTo>
                  <a:pt x="561975" y="30226"/>
                </a:lnTo>
                <a:lnTo>
                  <a:pt x="1094867" y="297815"/>
                </a:lnTo>
                <a:lnTo>
                  <a:pt x="1094867" y="1009015"/>
                </a:lnTo>
                <a:lnTo>
                  <a:pt x="850519" y="1131316"/>
                </a:lnTo>
                <a:lnTo>
                  <a:pt x="859028" y="1138936"/>
                </a:lnTo>
                <a:lnTo>
                  <a:pt x="861695" y="1142238"/>
                </a:lnTo>
                <a:lnTo>
                  <a:pt x="863981" y="1145921"/>
                </a:lnTo>
                <a:lnTo>
                  <a:pt x="865632" y="1149858"/>
                </a:lnTo>
                <a:lnTo>
                  <a:pt x="866521" y="1154176"/>
                </a:lnTo>
                <a:lnTo>
                  <a:pt x="1123188" y="1026033"/>
                </a:lnTo>
                <a:lnTo>
                  <a:pt x="1123188" y="280035"/>
                </a:lnTo>
                <a:close/>
              </a:path>
            </a:pathLst>
          </a:custGeom>
          <a:solidFill>
            <a:srgbClr val="2F56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858636" y="3576447"/>
            <a:ext cx="739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201</a:t>
            </a:r>
            <a:r>
              <a:rPr lang="en-US" sz="28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76185" y="1696338"/>
            <a:ext cx="141541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2540" algn="ctr">
              <a:lnSpc>
                <a:spcPct val="150000"/>
              </a:lnSpc>
              <a:spcBef>
                <a:spcPts val="100"/>
              </a:spcBef>
            </a:pPr>
            <a:r>
              <a:rPr lang="en-US" sz="1200" dirty="0" smtClean="0">
                <a:solidFill>
                  <a:srgbClr val="2C2C2C"/>
                </a:solidFill>
                <a:latin typeface="Arial"/>
                <a:cs typeface="Arial"/>
              </a:rPr>
              <a:t>Started working as an </a:t>
            </a:r>
            <a:r>
              <a:rPr lang="en-US" sz="1200" b="1" dirty="0" smtClean="0">
                <a:solidFill>
                  <a:srgbClr val="2C2C2C"/>
                </a:solidFill>
                <a:latin typeface="Arial"/>
                <a:cs typeface="Arial"/>
              </a:rPr>
              <a:t>AI Engineer </a:t>
            </a:r>
            <a:r>
              <a:rPr lang="en-US" sz="1200" dirty="0">
                <a:solidFill>
                  <a:srgbClr val="2C2C2C"/>
                </a:solidFill>
                <a:latin typeface="Arial"/>
                <a:cs typeface="Arial"/>
              </a:rPr>
              <a:t>in </a:t>
            </a:r>
            <a:r>
              <a:rPr lang="en-US" sz="1200" dirty="0" err="1" smtClean="0">
                <a:solidFill>
                  <a:srgbClr val="2C2C2C"/>
                </a:solidFill>
                <a:latin typeface="Arial"/>
                <a:cs typeface="Arial"/>
              </a:rPr>
              <a:t>Hyperdyne</a:t>
            </a:r>
            <a:r>
              <a:rPr lang="en-US" sz="1200" dirty="0" smtClean="0">
                <a:solidFill>
                  <a:srgbClr val="2C2C2C"/>
                </a:solidFill>
                <a:latin typeface="Arial"/>
                <a:cs typeface="Arial"/>
              </a:rPr>
              <a:t> Corporation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722109" y="3192779"/>
            <a:ext cx="1125220" cy="2510155"/>
          </a:xfrm>
          <a:custGeom>
            <a:avLst/>
            <a:gdLst/>
            <a:ahLst/>
            <a:cxnLst/>
            <a:rect l="l" t="t" r="r" b="b"/>
            <a:pathLst>
              <a:path w="1125220" h="2510154">
                <a:moveTo>
                  <a:pt x="790575" y="1192530"/>
                </a:moveTo>
                <a:lnTo>
                  <a:pt x="784987" y="1184402"/>
                </a:lnTo>
                <a:lnTo>
                  <a:pt x="782828" y="1179068"/>
                </a:lnTo>
                <a:lnTo>
                  <a:pt x="781558" y="1173226"/>
                </a:lnTo>
                <a:lnTo>
                  <a:pt x="781685" y="1166368"/>
                </a:lnTo>
                <a:lnTo>
                  <a:pt x="577596" y="1268412"/>
                </a:lnTo>
                <a:lnTo>
                  <a:pt x="577596" y="1266444"/>
                </a:lnTo>
                <a:lnTo>
                  <a:pt x="547116" y="1266444"/>
                </a:lnTo>
                <a:lnTo>
                  <a:pt x="547116" y="1268044"/>
                </a:lnTo>
                <a:lnTo>
                  <a:pt x="28321" y="1009015"/>
                </a:lnTo>
                <a:lnTo>
                  <a:pt x="28321" y="297815"/>
                </a:lnTo>
                <a:lnTo>
                  <a:pt x="264795" y="179324"/>
                </a:lnTo>
                <a:lnTo>
                  <a:pt x="264541" y="179197"/>
                </a:lnTo>
                <a:lnTo>
                  <a:pt x="261874" y="175895"/>
                </a:lnTo>
                <a:lnTo>
                  <a:pt x="259588" y="172212"/>
                </a:lnTo>
                <a:lnTo>
                  <a:pt x="257937" y="168275"/>
                </a:lnTo>
                <a:lnTo>
                  <a:pt x="254889" y="153162"/>
                </a:lnTo>
                <a:lnTo>
                  <a:pt x="0" y="280035"/>
                </a:lnTo>
                <a:lnTo>
                  <a:pt x="0" y="1026033"/>
                </a:lnTo>
                <a:lnTo>
                  <a:pt x="547116" y="1298295"/>
                </a:lnTo>
                <a:lnTo>
                  <a:pt x="547116" y="2510028"/>
                </a:lnTo>
                <a:lnTo>
                  <a:pt x="577596" y="2510028"/>
                </a:lnTo>
                <a:lnTo>
                  <a:pt x="577596" y="1298663"/>
                </a:lnTo>
                <a:lnTo>
                  <a:pt x="623379" y="1275842"/>
                </a:lnTo>
                <a:lnTo>
                  <a:pt x="790575" y="1192530"/>
                </a:lnTo>
                <a:close/>
              </a:path>
              <a:path w="1125220" h="2510154">
                <a:moveTo>
                  <a:pt x="1013460" y="353060"/>
                </a:moveTo>
                <a:lnTo>
                  <a:pt x="562737" y="129540"/>
                </a:lnTo>
                <a:lnTo>
                  <a:pt x="111252" y="353060"/>
                </a:lnTo>
                <a:lnTo>
                  <a:pt x="111252" y="938784"/>
                </a:lnTo>
                <a:lnTo>
                  <a:pt x="562737" y="1164336"/>
                </a:lnTo>
                <a:lnTo>
                  <a:pt x="1013460" y="938784"/>
                </a:lnTo>
                <a:lnTo>
                  <a:pt x="1013460" y="353060"/>
                </a:lnTo>
                <a:close/>
              </a:path>
              <a:path w="1125220" h="2510154">
                <a:moveTo>
                  <a:pt x="1124712" y="280035"/>
                </a:moveTo>
                <a:lnTo>
                  <a:pt x="623392" y="30226"/>
                </a:lnTo>
                <a:lnTo>
                  <a:pt x="562737" y="0"/>
                </a:lnTo>
                <a:lnTo>
                  <a:pt x="326771" y="117348"/>
                </a:lnTo>
                <a:lnTo>
                  <a:pt x="341122" y="141097"/>
                </a:lnTo>
                <a:lnTo>
                  <a:pt x="562737" y="30226"/>
                </a:lnTo>
                <a:lnTo>
                  <a:pt x="1096391" y="297815"/>
                </a:lnTo>
                <a:lnTo>
                  <a:pt x="1096391" y="1009015"/>
                </a:lnTo>
                <a:lnTo>
                  <a:pt x="851662" y="1131316"/>
                </a:lnTo>
                <a:lnTo>
                  <a:pt x="860171" y="1138936"/>
                </a:lnTo>
                <a:lnTo>
                  <a:pt x="862838" y="1142238"/>
                </a:lnTo>
                <a:lnTo>
                  <a:pt x="865124" y="1145921"/>
                </a:lnTo>
                <a:lnTo>
                  <a:pt x="866775" y="1149858"/>
                </a:lnTo>
                <a:lnTo>
                  <a:pt x="867664" y="1154176"/>
                </a:lnTo>
                <a:lnTo>
                  <a:pt x="1124712" y="1026033"/>
                </a:lnTo>
                <a:lnTo>
                  <a:pt x="1124712" y="280035"/>
                </a:lnTo>
                <a:close/>
              </a:path>
            </a:pathLst>
          </a:custGeom>
          <a:solidFill>
            <a:srgbClr val="5BA3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916418" y="3564382"/>
            <a:ext cx="739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201</a:t>
            </a:r>
            <a:r>
              <a:rPr lang="en-US" sz="28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57385" y="1676400"/>
            <a:ext cx="1644015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2540" algn="ctr">
              <a:lnSpc>
                <a:spcPct val="15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2C2C2C"/>
                </a:solidFill>
                <a:latin typeface="Arial"/>
                <a:cs typeface="Arial"/>
              </a:rPr>
              <a:t>Start working as </a:t>
            </a:r>
            <a:r>
              <a:rPr lang="en-US" sz="1200" dirty="0" smtClean="0">
                <a:solidFill>
                  <a:srgbClr val="2C2C2C"/>
                </a:solidFill>
                <a:latin typeface="Arial"/>
                <a:cs typeface="Arial"/>
              </a:rPr>
              <a:t>a </a:t>
            </a:r>
            <a:r>
              <a:rPr lang="en-US" sz="1200" b="1" dirty="0" smtClean="0">
                <a:solidFill>
                  <a:srgbClr val="2C2C2C"/>
                </a:solidFill>
                <a:latin typeface="Arial"/>
                <a:cs typeface="Arial"/>
              </a:rPr>
              <a:t>Machine Learning &amp; Edge AI Engineer </a:t>
            </a:r>
            <a:r>
              <a:rPr lang="en-US" sz="1200" dirty="0">
                <a:solidFill>
                  <a:srgbClr val="2C2C2C"/>
                </a:solidFill>
                <a:latin typeface="Arial"/>
                <a:cs typeface="Arial"/>
              </a:rPr>
              <a:t>in </a:t>
            </a:r>
            <a:r>
              <a:rPr lang="en-US" sz="1200" dirty="0" smtClean="0">
                <a:solidFill>
                  <a:srgbClr val="2C2C2C"/>
                </a:solidFill>
                <a:latin typeface="Arial"/>
                <a:cs typeface="Arial"/>
              </a:rPr>
              <a:t>Yamaha </a:t>
            </a:r>
            <a:r>
              <a:rPr lang="en-US" sz="1200" dirty="0">
                <a:solidFill>
                  <a:srgbClr val="2C2C2C"/>
                </a:solidFill>
                <a:latin typeface="Arial"/>
                <a:cs typeface="Arial"/>
              </a:rPr>
              <a:t>motor robotics holdings co. ltd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703943" y="3173730"/>
            <a:ext cx="1123315" cy="2510155"/>
          </a:xfrm>
          <a:custGeom>
            <a:avLst/>
            <a:gdLst/>
            <a:ahLst/>
            <a:cxnLst/>
            <a:rect l="l" t="t" r="r" b="b"/>
            <a:pathLst>
              <a:path w="1123315" h="2510154">
                <a:moveTo>
                  <a:pt x="789432" y="1192530"/>
                </a:moveTo>
                <a:lnTo>
                  <a:pt x="783971" y="1184402"/>
                </a:lnTo>
                <a:lnTo>
                  <a:pt x="781685" y="1179068"/>
                </a:lnTo>
                <a:lnTo>
                  <a:pt x="780542" y="1173226"/>
                </a:lnTo>
                <a:lnTo>
                  <a:pt x="780669" y="1166368"/>
                </a:lnTo>
                <a:lnTo>
                  <a:pt x="576072" y="1268793"/>
                </a:lnTo>
                <a:lnTo>
                  <a:pt x="576072" y="1266444"/>
                </a:lnTo>
                <a:lnTo>
                  <a:pt x="545592" y="1266444"/>
                </a:lnTo>
                <a:lnTo>
                  <a:pt x="545592" y="1267650"/>
                </a:lnTo>
                <a:lnTo>
                  <a:pt x="28321" y="1009015"/>
                </a:lnTo>
                <a:lnTo>
                  <a:pt x="28321" y="297815"/>
                </a:lnTo>
                <a:lnTo>
                  <a:pt x="264414" y="179324"/>
                </a:lnTo>
                <a:lnTo>
                  <a:pt x="264160" y="179197"/>
                </a:lnTo>
                <a:lnTo>
                  <a:pt x="261493" y="175895"/>
                </a:lnTo>
                <a:lnTo>
                  <a:pt x="259207" y="172212"/>
                </a:lnTo>
                <a:lnTo>
                  <a:pt x="257556" y="168275"/>
                </a:lnTo>
                <a:lnTo>
                  <a:pt x="254508" y="153162"/>
                </a:lnTo>
                <a:lnTo>
                  <a:pt x="0" y="280035"/>
                </a:lnTo>
                <a:lnTo>
                  <a:pt x="0" y="1026033"/>
                </a:lnTo>
                <a:lnTo>
                  <a:pt x="545592" y="1297914"/>
                </a:lnTo>
                <a:lnTo>
                  <a:pt x="545592" y="2510028"/>
                </a:lnTo>
                <a:lnTo>
                  <a:pt x="576072" y="2510028"/>
                </a:lnTo>
                <a:lnTo>
                  <a:pt x="576072" y="1299032"/>
                </a:lnTo>
                <a:lnTo>
                  <a:pt x="622515" y="1275842"/>
                </a:lnTo>
                <a:lnTo>
                  <a:pt x="789432" y="1192530"/>
                </a:lnTo>
                <a:close/>
              </a:path>
              <a:path w="1123315" h="2510154">
                <a:moveTo>
                  <a:pt x="1011936" y="351917"/>
                </a:moveTo>
                <a:lnTo>
                  <a:pt x="561975" y="128016"/>
                </a:lnTo>
                <a:lnTo>
                  <a:pt x="111252" y="351917"/>
                </a:lnTo>
                <a:lnTo>
                  <a:pt x="111252" y="938530"/>
                </a:lnTo>
                <a:lnTo>
                  <a:pt x="561975" y="1164336"/>
                </a:lnTo>
                <a:lnTo>
                  <a:pt x="1011936" y="938530"/>
                </a:lnTo>
                <a:lnTo>
                  <a:pt x="1011936" y="351917"/>
                </a:lnTo>
                <a:close/>
              </a:path>
              <a:path w="1123315" h="2510154">
                <a:moveTo>
                  <a:pt x="1123188" y="280035"/>
                </a:moveTo>
                <a:lnTo>
                  <a:pt x="622541" y="30226"/>
                </a:lnTo>
                <a:lnTo>
                  <a:pt x="561975" y="0"/>
                </a:lnTo>
                <a:lnTo>
                  <a:pt x="326390" y="117348"/>
                </a:lnTo>
                <a:lnTo>
                  <a:pt x="340741" y="141097"/>
                </a:lnTo>
                <a:lnTo>
                  <a:pt x="561975" y="30226"/>
                </a:lnTo>
                <a:lnTo>
                  <a:pt x="1094867" y="297815"/>
                </a:lnTo>
                <a:lnTo>
                  <a:pt x="1094867" y="1009015"/>
                </a:lnTo>
                <a:lnTo>
                  <a:pt x="850519" y="1131316"/>
                </a:lnTo>
                <a:lnTo>
                  <a:pt x="859028" y="1138948"/>
                </a:lnTo>
                <a:lnTo>
                  <a:pt x="861695" y="1142238"/>
                </a:lnTo>
                <a:lnTo>
                  <a:pt x="863981" y="1145921"/>
                </a:lnTo>
                <a:lnTo>
                  <a:pt x="865632" y="1149858"/>
                </a:lnTo>
                <a:lnTo>
                  <a:pt x="866521" y="1154176"/>
                </a:lnTo>
                <a:lnTo>
                  <a:pt x="1123188" y="1026033"/>
                </a:lnTo>
                <a:lnTo>
                  <a:pt x="1123188" y="280035"/>
                </a:lnTo>
                <a:close/>
              </a:path>
            </a:pathLst>
          </a:custGeom>
          <a:solidFill>
            <a:srgbClr val="FD4A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906000" y="3545078"/>
            <a:ext cx="739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20</a:t>
            </a:r>
            <a:r>
              <a:rPr lang="en-US" sz="28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20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307340" y="6807"/>
            <a:ext cx="13785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Times New Roman"/>
                <a:cs typeface="Times New Roman"/>
              </a:rPr>
              <a:t>Career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758930" y="292100"/>
            <a:ext cx="1250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dirty="0" smtClean="0">
                <a:latin typeface="Arial"/>
                <a:cs typeface="Arial"/>
              </a:rPr>
              <a:t>4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39" y="6807"/>
            <a:ext cx="861733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4000" spc="-10" dirty="0">
                <a:latin typeface="Times New Roman"/>
                <a:cs typeface="Times New Roman"/>
              </a:rPr>
              <a:t>Strength &amp; </a:t>
            </a:r>
            <a:r>
              <a:rPr lang="en-US" sz="4000" spc="-10" dirty="0" smtClean="0">
                <a:latin typeface="Times New Roman"/>
                <a:cs typeface="Times New Roman"/>
              </a:rPr>
              <a:t>Weakness</a:t>
            </a:r>
            <a:r>
              <a:rPr lang="en-US" sz="4000" dirty="0" smtClean="0">
                <a:latin typeface="Times New Roman"/>
                <a:cs typeface="Times New Roman"/>
              </a:rPr>
              <a:t> </a:t>
            </a:r>
            <a:r>
              <a:rPr sz="4000" spc="-5" dirty="0" smtClean="0">
                <a:latin typeface="Times New Roman"/>
                <a:cs typeface="Times New Roman"/>
              </a:rPr>
              <a:t>Analysis</a:t>
            </a:r>
            <a:endParaRPr sz="4000" dirty="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19400" y="1467611"/>
            <a:ext cx="2065020" cy="2402205"/>
            <a:chOff x="522731" y="1467611"/>
            <a:chExt cx="2065020" cy="2402205"/>
          </a:xfrm>
        </p:grpSpPr>
        <p:sp>
          <p:nvSpPr>
            <p:cNvPr id="4" name="object 4"/>
            <p:cNvSpPr/>
            <p:nvPr/>
          </p:nvSpPr>
          <p:spPr>
            <a:xfrm>
              <a:off x="522732" y="1467611"/>
              <a:ext cx="2065020" cy="2402205"/>
            </a:xfrm>
            <a:custGeom>
              <a:avLst/>
              <a:gdLst/>
              <a:ahLst/>
              <a:cxnLst/>
              <a:rect l="l" t="t" r="r" b="b"/>
              <a:pathLst>
                <a:path w="2065020" h="2402204">
                  <a:moveTo>
                    <a:pt x="1451483" y="2193036"/>
                  </a:moveTo>
                  <a:lnTo>
                    <a:pt x="1435392" y="2154732"/>
                  </a:lnTo>
                  <a:lnTo>
                    <a:pt x="1434973" y="2146427"/>
                  </a:lnTo>
                  <a:lnTo>
                    <a:pt x="1435227" y="2144776"/>
                  </a:lnTo>
                  <a:lnTo>
                    <a:pt x="1033145" y="2346198"/>
                  </a:lnTo>
                  <a:lnTo>
                    <a:pt x="51955" y="1855470"/>
                  </a:lnTo>
                  <a:lnTo>
                    <a:pt x="51955" y="547624"/>
                  </a:lnTo>
                  <a:lnTo>
                    <a:pt x="486130" y="329819"/>
                  </a:lnTo>
                  <a:lnTo>
                    <a:pt x="485749" y="329565"/>
                  </a:lnTo>
                  <a:lnTo>
                    <a:pt x="480771" y="323469"/>
                  </a:lnTo>
                  <a:lnTo>
                    <a:pt x="476643" y="316738"/>
                  </a:lnTo>
                  <a:lnTo>
                    <a:pt x="473544" y="309372"/>
                  </a:lnTo>
                  <a:lnTo>
                    <a:pt x="467956" y="281686"/>
                  </a:lnTo>
                  <a:lnTo>
                    <a:pt x="0" y="514985"/>
                  </a:lnTo>
                  <a:lnTo>
                    <a:pt x="0" y="1886839"/>
                  </a:lnTo>
                  <a:lnTo>
                    <a:pt x="1033145" y="2401824"/>
                  </a:lnTo>
                  <a:lnTo>
                    <a:pt x="1144587" y="2346198"/>
                  </a:lnTo>
                  <a:lnTo>
                    <a:pt x="1451483" y="2193036"/>
                  </a:lnTo>
                  <a:close/>
                </a:path>
                <a:path w="2065020" h="2402204">
                  <a:moveTo>
                    <a:pt x="1860804" y="648589"/>
                  </a:moveTo>
                  <a:lnTo>
                    <a:pt x="1033145" y="237744"/>
                  </a:lnTo>
                  <a:lnTo>
                    <a:pt x="204216" y="648589"/>
                  </a:lnTo>
                  <a:lnTo>
                    <a:pt x="204203" y="1725168"/>
                  </a:lnTo>
                  <a:lnTo>
                    <a:pt x="1033145" y="2139696"/>
                  </a:lnTo>
                  <a:lnTo>
                    <a:pt x="1860804" y="1725168"/>
                  </a:lnTo>
                  <a:lnTo>
                    <a:pt x="1860804" y="648589"/>
                  </a:lnTo>
                  <a:close/>
                </a:path>
                <a:path w="2065020" h="2402204">
                  <a:moveTo>
                    <a:pt x="2065020" y="514985"/>
                  </a:moveTo>
                  <a:lnTo>
                    <a:pt x="1144600" y="55626"/>
                  </a:lnTo>
                  <a:lnTo>
                    <a:pt x="1033145" y="0"/>
                  </a:lnTo>
                  <a:lnTo>
                    <a:pt x="599973" y="215900"/>
                  </a:lnTo>
                  <a:lnTo>
                    <a:pt x="623646" y="245999"/>
                  </a:lnTo>
                  <a:lnTo>
                    <a:pt x="626389" y="259588"/>
                  </a:lnTo>
                  <a:lnTo>
                    <a:pt x="1033145" y="55626"/>
                  </a:lnTo>
                  <a:lnTo>
                    <a:pt x="2013077" y="547624"/>
                  </a:lnTo>
                  <a:lnTo>
                    <a:pt x="2013077" y="1855470"/>
                  </a:lnTo>
                  <a:lnTo>
                    <a:pt x="1563751" y="2080514"/>
                  </a:lnTo>
                  <a:lnTo>
                    <a:pt x="1579245" y="2094496"/>
                  </a:lnTo>
                  <a:lnTo>
                    <a:pt x="1584198" y="2100580"/>
                  </a:lnTo>
                  <a:lnTo>
                    <a:pt x="1588389" y="2107311"/>
                  </a:lnTo>
                  <a:lnTo>
                    <a:pt x="1591437" y="2114677"/>
                  </a:lnTo>
                  <a:lnTo>
                    <a:pt x="1593088" y="2122424"/>
                  </a:lnTo>
                  <a:lnTo>
                    <a:pt x="2065020" y="1886839"/>
                  </a:lnTo>
                  <a:lnTo>
                    <a:pt x="2065020" y="514985"/>
                  </a:lnTo>
                  <a:close/>
                </a:path>
              </a:pathLst>
            </a:custGeom>
            <a:solidFill>
              <a:srgbClr val="5BA3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78991" y="2193035"/>
              <a:ext cx="952500" cy="951230"/>
            </a:xfrm>
            <a:custGeom>
              <a:avLst/>
              <a:gdLst/>
              <a:ahLst/>
              <a:cxnLst/>
              <a:rect l="l" t="t" r="r" b="b"/>
              <a:pathLst>
                <a:path w="952500" h="951230">
                  <a:moveTo>
                    <a:pt x="73101" y="929766"/>
                  </a:moveTo>
                  <a:lnTo>
                    <a:pt x="36283" y="929766"/>
                  </a:lnTo>
                  <a:lnTo>
                    <a:pt x="36283" y="950976"/>
                  </a:lnTo>
                  <a:lnTo>
                    <a:pt x="73101" y="950976"/>
                  </a:lnTo>
                  <a:lnTo>
                    <a:pt x="73101" y="929766"/>
                  </a:lnTo>
                  <a:close/>
                </a:path>
                <a:path w="952500" h="951230">
                  <a:moveTo>
                    <a:pt x="71856" y="552958"/>
                  </a:moveTo>
                  <a:lnTo>
                    <a:pt x="27330" y="596646"/>
                  </a:lnTo>
                  <a:lnTo>
                    <a:pt x="361569" y="937387"/>
                  </a:lnTo>
                  <a:lnTo>
                    <a:pt x="406019" y="893826"/>
                  </a:lnTo>
                  <a:lnTo>
                    <a:pt x="71856" y="552958"/>
                  </a:lnTo>
                  <a:close/>
                </a:path>
                <a:path w="952500" h="951230">
                  <a:moveTo>
                    <a:pt x="114465" y="892301"/>
                  </a:moveTo>
                  <a:lnTo>
                    <a:pt x="0" y="892301"/>
                  </a:lnTo>
                  <a:lnTo>
                    <a:pt x="0" y="914526"/>
                  </a:lnTo>
                  <a:lnTo>
                    <a:pt x="114465" y="914526"/>
                  </a:lnTo>
                  <a:lnTo>
                    <a:pt x="114465" y="892301"/>
                  </a:lnTo>
                  <a:close/>
                </a:path>
                <a:path w="952500" h="951230">
                  <a:moveTo>
                    <a:pt x="198967" y="856488"/>
                  </a:moveTo>
                  <a:lnTo>
                    <a:pt x="147815" y="856488"/>
                  </a:lnTo>
                  <a:lnTo>
                    <a:pt x="183286" y="892683"/>
                  </a:lnTo>
                  <a:lnTo>
                    <a:pt x="209423" y="867155"/>
                  </a:lnTo>
                  <a:lnTo>
                    <a:pt x="198967" y="856488"/>
                  </a:lnTo>
                  <a:close/>
                </a:path>
                <a:path w="952500" h="951230">
                  <a:moveTo>
                    <a:pt x="88061" y="743330"/>
                  </a:moveTo>
                  <a:lnTo>
                    <a:pt x="61925" y="768858"/>
                  </a:lnTo>
                  <a:lnTo>
                    <a:pt x="146329" y="854963"/>
                  </a:lnTo>
                  <a:lnTo>
                    <a:pt x="13601" y="854963"/>
                  </a:lnTo>
                  <a:lnTo>
                    <a:pt x="13601" y="876173"/>
                  </a:lnTo>
                  <a:lnTo>
                    <a:pt x="147815" y="876173"/>
                  </a:lnTo>
                  <a:lnTo>
                    <a:pt x="147815" y="856488"/>
                  </a:lnTo>
                  <a:lnTo>
                    <a:pt x="198967" y="856488"/>
                  </a:lnTo>
                  <a:lnTo>
                    <a:pt x="88061" y="743330"/>
                  </a:lnTo>
                  <a:close/>
                </a:path>
                <a:path w="952500" h="951230">
                  <a:moveTo>
                    <a:pt x="125234" y="491616"/>
                  </a:moveTo>
                  <a:lnTo>
                    <a:pt x="80708" y="535177"/>
                  </a:lnTo>
                  <a:lnTo>
                    <a:pt x="414909" y="876046"/>
                  </a:lnTo>
                  <a:lnTo>
                    <a:pt x="459359" y="832485"/>
                  </a:lnTo>
                  <a:lnTo>
                    <a:pt x="125234" y="491616"/>
                  </a:lnTo>
                  <a:close/>
                </a:path>
                <a:path w="952500" h="951230">
                  <a:moveTo>
                    <a:pt x="139534" y="727455"/>
                  </a:moveTo>
                  <a:lnTo>
                    <a:pt x="113385" y="753110"/>
                  </a:lnTo>
                  <a:lnTo>
                    <a:pt x="202438" y="843914"/>
                  </a:lnTo>
                  <a:lnTo>
                    <a:pt x="228600" y="818261"/>
                  </a:lnTo>
                  <a:lnTo>
                    <a:pt x="139534" y="727455"/>
                  </a:lnTo>
                  <a:close/>
                </a:path>
                <a:path w="952500" h="951230">
                  <a:moveTo>
                    <a:pt x="86702" y="818006"/>
                  </a:moveTo>
                  <a:lnTo>
                    <a:pt x="49885" y="818006"/>
                  </a:lnTo>
                  <a:lnTo>
                    <a:pt x="49885" y="839215"/>
                  </a:lnTo>
                  <a:lnTo>
                    <a:pt x="86702" y="839215"/>
                  </a:lnTo>
                  <a:lnTo>
                    <a:pt x="86702" y="818006"/>
                  </a:lnTo>
                  <a:close/>
                </a:path>
                <a:path w="952500" h="951230">
                  <a:moveTo>
                    <a:pt x="284607" y="578358"/>
                  </a:moveTo>
                  <a:lnTo>
                    <a:pt x="257937" y="603503"/>
                  </a:lnTo>
                  <a:lnTo>
                    <a:pt x="363982" y="715644"/>
                  </a:lnTo>
                  <a:lnTo>
                    <a:pt x="390652" y="690499"/>
                  </a:lnTo>
                  <a:lnTo>
                    <a:pt x="363855" y="662177"/>
                  </a:lnTo>
                  <a:lnTo>
                    <a:pt x="427006" y="595502"/>
                  </a:lnTo>
                  <a:lnTo>
                    <a:pt x="300736" y="595502"/>
                  </a:lnTo>
                  <a:lnTo>
                    <a:pt x="284607" y="578358"/>
                  </a:lnTo>
                  <a:close/>
                </a:path>
                <a:path w="952500" h="951230">
                  <a:moveTo>
                    <a:pt x="593090" y="286638"/>
                  </a:moveTo>
                  <a:lnTo>
                    <a:pt x="300736" y="595502"/>
                  </a:lnTo>
                  <a:lnTo>
                    <a:pt x="427006" y="595502"/>
                  </a:lnTo>
                  <a:lnTo>
                    <a:pt x="659765" y="349758"/>
                  </a:lnTo>
                  <a:lnTo>
                    <a:pt x="593090" y="286638"/>
                  </a:lnTo>
                  <a:close/>
                </a:path>
                <a:path w="952500" h="951230">
                  <a:moveTo>
                    <a:pt x="530860" y="76073"/>
                  </a:moveTo>
                  <a:lnTo>
                    <a:pt x="486283" y="119634"/>
                  </a:lnTo>
                  <a:lnTo>
                    <a:pt x="820420" y="460501"/>
                  </a:lnTo>
                  <a:lnTo>
                    <a:pt x="864997" y="416940"/>
                  </a:lnTo>
                  <a:lnTo>
                    <a:pt x="530860" y="76073"/>
                  </a:lnTo>
                  <a:close/>
                </a:path>
                <a:path w="952500" h="951230">
                  <a:moveTo>
                    <a:pt x="584200" y="14731"/>
                  </a:moveTo>
                  <a:lnTo>
                    <a:pt x="539623" y="58292"/>
                  </a:lnTo>
                  <a:lnTo>
                    <a:pt x="873887" y="399161"/>
                  </a:lnTo>
                  <a:lnTo>
                    <a:pt x="918337" y="355600"/>
                  </a:lnTo>
                  <a:lnTo>
                    <a:pt x="584200" y="14731"/>
                  </a:lnTo>
                  <a:close/>
                </a:path>
                <a:path w="952500" h="951230">
                  <a:moveTo>
                    <a:pt x="743331" y="108203"/>
                  </a:moveTo>
                  <a:lnTo>
                    <a:pt x="717169" y="133858"/>
                  </a:lnTo>
                  <a:lnTo>
                    <a:pt x="806196" y="224662"/>
                  </a:lnTo>
                  <a:lnTo>
                    <a:pt x="832358" y="199009"/>
                  </a:lnTo>
                  <a:lnTo>
                    <a:pt x="743331" y="108203"/>
                  </a:lnTo>
                  <a:close/>
                </a:path>
                <a:path w="952500" h="951230">
                  <a:moveTo>
                    <a:pt x="762381" y="59436"/>
                  </a:moveTo>
                  <a:lnTo>
                    <a:pt x="736346" y="85089"/>
                  </a:lnTo>
                  <a:lnTo>
                    <a:pt x="857631" y="208787"/>
                  </a:lnTo>
                  <a:lnTo>
                    <a:pt x="883793" y="183261"/>
                  </a:lnTo>
                  <a:lnTo>
                    <a:pt x="762381" y="59436"/>
                  </a:lnTo>
                  <a:close/>
                </a:path>
                <a:path w="952500" h="951230">
                  <a:moveTo>
                    <a:pt x="873760" y="23113"/>
                  </a:moveTo>
                  <a:lnTo>
                    <a:pt x="851408" y="23113"/>
                  </a:lnTo>
                  <a:lnTo>
                    <a:pt x="851408" y="137413"/>
                  </a:lnTo>
                  <a:lnTo>
                    <a:pt x="873760" y="137413"/>
                  </a:lnTo>
                  <a:lnTo>
                    <a:pt x="873760" y="23113"/>
                  </a:lnTo>
                  <a:close/>
                </a:path>
                <a:path w="952500" h="951230">
                  <a:moveTo>
                    <a:pt x="911606" y="0"/>
                  </a:moveTo>
                  <a:lnTo>
                    <a:pt x="890524" y="0"/>
                  </a:lnTo>
                  <a:lnTo>
                    <a:pt x="890524" y="134112"/>
                  </a:lnTo>
                  <a:lnTo>
                    <a:pt x="911606" y="134112"/>
                  </a:lnTo>
                  <a:lnTo>
                    <a:pt x="911606" y="0"/>
                  </a:lnTo>
                  <a:close/>
                </a:path>
                <a:path w="952500" h="951230">
                  <a:moveTo>
                    <a:pt x="841883" y="75818"/>
                  </a:moveTo>
                  <a:lnTo>
                    <a:pt x="820674" y="75818"/>
                  </a:lnTo>
                  <a:lnTo>
                    <a:pt x="820674" y="112649"/>
                  </a:lnTo>
                  <a:lnTo>
                    <a:pt x="841883" y="112649"/>
                  </a:lnTo>
                  <a:lnTo>
                    <a:pt x="841883" y="75818"/>
                  </a:lnTo>
                  <a:close/>
                </a:path>
                <a:path w="952500" h="951230">
                  <a:moveTo>
                    <a:pt x="952500" y="35305"/>
                  </a:moveTo>
                  <a:lnTo>
                    <a:pt x="931291" y="35305"/>
                  </a:lnTo>
                  <a:lnTo>
                    <a:pt x="931291" y="72136"/>
                  </a:lnTo>
                  <a:lnTo>
                    <a:pt x="952500" y="72136"/>
                  </a:lnTo>
                  <a:lnTo>
                    <a:pt x="952500" y="353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524000" y="4045407"/>
            <a:ext cx="4495800" cy="20088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3200" b="1" dirty="0" smtClean="0">
                <a:latin typeface="Times New Roman"/>
                <a:cs typeface="Times New Roman"/>
              </a:rPr>
              <a:t>St</a:t>
            </a:r>
            <a:r>
              <a:rPr sz="3200" b="1" spc="-65" dirty="0" smtClean="0">
                <a:latin typeface="Times New Roman"/>
                <a:cs typeface="Times New Roman"/>
              </a:rPr>
              <a:t>r</a:t>
            </a:r>
            <a:r>
              <a:rPr sz="3200" b="1" dirty="0" smtClean="0">
                <a:latin typeface="Times New Roman"/>
                <a:cs typeface="Times New Roman"/>
              </a:rPr>
              <a:t>engths</a:t>
            </a:r>
            <a:endParaRPr lang="en-US" sz="1200" dirty="0">
              <a:latin typeface="Arial"/>
              <a:cs typeface="Arial"/>
            </a:endParaRPr>
          </a:p>
          <a:p>
            <a:pPr algn="ctr">
              <a:lnSpc>
                <a:spcPct val="150000"/>
              </a:lnSpc>
              <a:spcBef>
                <a:spcPts val="105"/>
              </a:spcBef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Machine Learning, and Deep Learning tools.</a:t>
            </a:r>
          </a:p>
          <a:p>
            <a:pPr algn="ctr">
              <a:lnSpc>
                <a:spcPct val="150000"/>
              </a:lnSpc>
              <a:spcBef>
                <a:spcPts val="105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also have a good understanding of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development with java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PHP/JS/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web development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612380" y="1467611"/>
            <a:ext cx="2065020" cy="2402205"/>
            <a:chOff x="3558540" y="1467611"/>
            <a:chExt cx="2065020" cy="2402205"/>
          </a:xfrm>
        </p:grpSpPr>
        <p:sp>
          <p:nvSpPr>
            <p:cNvPr id="8" name="object 8"/>
            <p:cNvSpPr/>
            <p:nvPr/>
          </p:nvSpPr>
          <p:spPr>
            <a:xfrm>
              <a:off x="3558540" y="1467611"/>
              <a:ext cx="2065020" cy="2402205"/>
            </a:xfrm>
            <a:custGeom>
              <a:avLst/>
              <a:gdLst/>
              <a:ahLst/>
              <a:cxnLst/>
              <a:rect l="l" t="t" r="r" b="b"/>
              <a:pathLst>
                <a:path w="2065020" h="2402204">
                  <a:moveTo>
                    <a:pt x="1451483" y="2193036"/>
                  </a:moveTo>
                  <a:lnTo>
                    <a:pt x="1435392" y="2154732"/>
                  </a:lnTo>
                  <a:lnTo>
                    <a:pt x="1434973" y="2146427"/>
                  </a:lnTo>
                  <a:lnTo>
                    <a:pt x="1435227" y="2144776"/>
                  </a:lnTo>
                  <a:lnTo>
                    <a:pt x="1033145" y="2346198"/>
                  </a:lnTo>
                  <a:lnTo>
                    <a:pt x="51943" y="1855470"/>
                  </a:lnTo>
                  <a:lnTo>
                    <a:pt x="51943" y="547624"/>
                  </a:lnTo>
                  <a:lnTo>
                    <a:pt x="486156" y="329819"/>
                  </a:lnTo>
                  <a:lnTo>
                    <a:pt x="485775" y="329565"/>
                  </a:lnTo>
                  <a:lnTo>
                    <a:pt x="480822" y="323469"/>
                  </a:lnTo>
                  <a:lnTo>
                    <a:pt x="476631" y="316738"/>
                  </a:lnTo>
                  <a:lnTo>
                    <a:pt x="473583" y="309372"/>
                  </a:lnTo>
                  <a:lnTo>
                    <a:pt x="467995" y="281686"/>
                  </a:lnTo>
                  <a:lnTo>
                    <a:pt x="0" y="514985"/>
                  </a:lnTo>
                  <a:lnTo>
                    <a:pt x="0" y="1886839"/>
                  </a:lnTo>
                  <a:lnTo>
                    <a:pt x="1033145" y="2401824"/>
                  </a:lnTo>
                  <a:lnTo>
                    <a:pt x="1144587" y="2346198"/>
                  </a:lnTo>
                  <a:lnTo>
                    <a:pt x="1451483" y="2193036"/>
                  </a:lnTo>
                  <a:close/>
                </a:path>
                <a:path w="2065020" h="2402204">
                  <a:moveTo>
                    <a:pt x="1860804" y="648589"/>
                  </a:moveTo>
                  <a:lnTo>
                    <a:pt x="1033145" y="237744"/>
                  </a:lnTo>
                  <a:lnTo>
                    <a:pt x="204216" y="648589"/>
                  </a:lnTo>
                  <a:lnTo>
                    <a:pt x="204216" y="1725168"/>
                  </a:lnTo>
                  <a:lnTo>
                    <a:pt x="1033145" y="2139696"/>
                  </a:lnTo>
                  <a:lnTo>
                    <a:pt x="1860804" y="1725168"/>
                  </a:lnTo>
                  <a:lnTo>
                    <a:pt x="1860804" y="648589"/>
                  </a:lnTo>
                  <a:close/>
                </a:path>
                <a:path w="2065020" h="2402204">
                  <a:moveTo>
                    <a:pt x="2065020" y="514985"/>
                  </a:moveTo>
                  <a:lnTo>
                    <a:pt x="1144600" y="55626"/>
                  </a:lnTo>
                  <a:lnTo>
                    <a:pt x="1033145" y="0"/>
                  </a:lnTo>
                  <a:lnTo>
                    <a:pt x="599948" y="215900"/>
                  </a:lnTo>
                  <a:lnTo>
                    <a:pt x="623697" y="245999"/>
                  </a:lnTo>
                  <a:lnTo>
                    <a:pt x="626364" y="259588"/>
                  </a:lnTo>
                  <a:lnTo>
                    <a:pt x="1033145" y="55626"/>
                  </a:lnTo>
                  <a:lnTo>
                    <a:pt x="2013077" y="547624"/>
                  </a:lnTo>
                  <a:lnTo>
                    <a:pt x="2013077" y="1855470"/>
                  </a:lnTo>
                  <a:lnTo>
                    <a:pt x="1563751" y="2080514"/>
                  </a:lnTo>
                  <a:lnTo>
                    <a:pt x="1579245" y="2094496"/>
                  </a:lnTo>
                  <a:lnTo>
                    <a:pt x="1584198" y="2100580"/>
                  </a:lnTo>
                  <a:lnTo>
                    <a:pt x="1588389" y="2107311"/>
                  </a:lnTo>
                  <a:lnTo>
                    <a:pt x="1591437" y="2114677"/>
                  </a:lnTo>
                  <a:lnTo>
                    <a:pt x="1593088" y="2122424"/>
                  </a:lnTo>
                  <a:lnTo>
                    <a:pt x="2065020" y="1886839"/>
                  </a:lnTo>
                  <a:lnTo>
                    <a:pt x="2065020" y="514985"/>
                  </a:lnTo>
                  <a:close/>
                </a:path>
              </a:pathLst>
            </a:custGeom>
            <a:solidFill>
              <a:srgbClr val="FD4A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11396" y="2081783"/>
              <a:ext cx="559435" cy="1173480"/>
            </a:xfrm>
            <a:custGeom>
              <a:avLst/>
              <a:gdLst/>
              <a:ahLst/>
              <a:cxnLst/>
              <a:rect l="l" t="t" r="r" b="b"/>
              <a:pathLst>
                <a:path w="559435" h="1173479">
                  <a:moveTo>
                    <a:pt x="231266" y="930528"/>
                  </a:moveTo>
                  <a:lnTo>
                    <a:pt x="82930" y="930528"/>
                  </a:lnTo>
                  <a:lnTo>
                    <a:pt x="50631" y="938287"/>
                  </a:lnTo>
                  <a:lnTo>
                    <a:pt x="24272" y="959453"/>
                  </a:lnTo>
                  <a:lnTo>
                    <a:pt x="6510" y="990857"/>
                  </a:lnTo>
                  <a:lnTo>
                    <a:pt x="0" y="1029335"/>
                  </a:lnTo>
                  <a:lnTo>
                    <a:pt x="42" y="1074801"/>
                  </a:lnTo>
                  <a:lnTo>
                    <a:pt x="6510" y="1113043"/>
                  </a:lnTo>
                  <a:lnTo>
                    <a:pt x="24272" y="1144492"/>
                  </a:lnTo>
                  <a:lnTo>
                    <a:pt x="50631" y="1165701"/>
                  </a:lnTo>
                  <a:lnTo>
                    <a:pt x="82930" y="1173479"/>
                  </a:lnTo>
                  <a:lnTo>
                    <a:pt x="228473" y="1173479"/>
                  </a:lnTo>
                  <a:lnTo>
                    <a:pt x="260719" y="1165701"/>
                  </a:lnTo>
                  <a:lnTo>
                    <a:pt x="287083" y="1144492"/>
                  </a:lnTo>
                  <a:lnTo>
                    <a:pt x="304875" y="1113043"/>
                  </a:lnTo>
                  <a:lnTo>
                    <a:pt x="305179" y="1111250"/>
                  </a:lnTo>
                  <a:lnTo>
                    <a:pt x="80517" y="1111250"/>
                  </a:lnTo>
                  <a:lnTo>
                    <a:pt x="67996" y="1108259"/>
                  </a:lnTo>
                  <a:lnTo>
                    <a:pt x="57785" y="1100089"/>
                  </a:lnTo>
                  <a:lnTo>
                    <a:pt x="50907" y="1087943"/>
                  </a:lnTo>
                  <a:lnTo>
                    <a:pt x="48387" y="1073023"/>
                  </a:lnTo>
                  <a:lnTo>
                    <a:pt x="48387" y="1030858"/>
                  </a:lnTo>
                  <a:lnTo>
                    <a:pt x="50907" y="1015992"/>
                  </a:lnTo>
                  <a:lnTo>
                    <a:pt x="57785" y="1003839"/>
                  </a:lnTo>
                  <a:lnTo>
                    <a:pt x="67996" y="995640"/>
                  </a:lnTo>
                  <a:lnTo>
                    <a:pt x="80517" y="992631"/>
                  </a:lnTo>
                  <a:lnTo>
                    <a:pt x="206120" y="992631"/>
                  </a:lnTo>
                  <a:lnTo>
                    <a:pt x="238378" y="931290"/>
                  </a:lnTo>
                  <a:lnTo>
                    <a:pt x="236854" y="931037"/>
                  </a:lnTo>
                  <a:lnTo>
                    <a:pt x="234061" y="930655"/>
                  </a:lnTo>
                  <a:lnTo>
                    <a:pt x="231266" y="930528"/>
                  </a:lnTo>
                  <a:close/>
                </a:path>
                <a:path w="559435" h="1173479">
                  <a:moveTo>
                    <a:pt x="305307" y="992251"/>
                  </a:moveTo>
                  <a:lnTo>
                    <a:pt x="263016" y="1073023"/>
                  </a:lnTo>
                  <a:lnTo>
                    <a:pt x="260496" y="1087943"/>
                  </a:lnTo>
                  <a:lnTo>
                    <a:pt x="253618" y="1100089"/>
                  </a:lnTo>
                  <a:lnTo>
                    <a:pt x="243407" y="1108259"/>
                  </a:lnTo>
                  <a:lnTo>
                    <a:pt x="230886" y="1111250"/>
                  </a:lnTo>
                  <a:lnTo>
                    <a:pt x="305179" y="1111250"/>
                  </a:lnTo>
                  <a:lnTo>
                    <a:pt x="311360" y="1074801"/>
                  </a:lnTo>
                  <a:lnTo>
                    <a:pt x="311403" y="1029335"/>
                  </a:lnTo>
                  <a:lnTo>
                    <a:pt x="311167" y="1021768"/>
                  </a:lnTo>
                  <a:lnTo>
                    <a:pt x="310467" y="1014333"/>
                  </a:lnTo>
                  <a:lnTo>
                    <a:pt x="309314" y="1007064"/>
                  </a:lnTo>
                  <a:lnTo>
                    <a:pt x="307720" y="999998"/>
                  </a:lnTo>
                  <a:lnTo>
                    <a:pt x="305307" y="992251"/>
                  </a:lnTo>
                  <a:close/>
                </a:path>
                <a:path w="559435" h="1173479">
                  <a:moveTo>
                    <a:pt x="324612" y="631570"/>
                  </a:moveTo>
                  <a:lnTo>
                    <a:pt x="285623" y="705738"/>
                  </a:lnTo>
                  <a:lnTo>
                    <a:pt x="278151" y="723693"/>
                  </a:lnTo>
                  <a:lnTo>
                    <a:pt x="273954" y="742505"/>
                  </a:lnTo>
                  <a:lnTo>
                    <a:pt x="272924" y="761603"/>
                  </a:lnTo>
                  <a:lnTo>
                    <a:pt x="274954" y="780414"/>
                  </a:lnTo>
                  <a:lnTo>
                    <a:pt x="310768" y="840358"/>
                  </a:lnTo>
                  <a:lnTo>
                    <a:pt x="182371" y="1045971"/>
                  </a:lnTo>
                  <a:lnTo>
                    <a:pt x="178976" y="1055052"/>
                  </a:lnTo>
                  <a:lnTo>
                    <a:pt x="179308" y="1064418"/>
                  </a:lnTo>
                  <a:lnTo>
                    <a:pt x="183139" y="1072975"/>
                  </a:lnTo>
                  <a:lnTo>
                    <a:pt x="190245" y="1079627"/>
                  </a:lnTo>
                  <a:lnTo>
                    <a:pt x="194944" y="1082548"/>
                  </a:lnTo>
                  <a:lnTo>
                    <a:pt x="204081" y="1085998"/>
                  </a:lnTo>
                  <a:lnTo>
                    <a:pt x="213455" y="1085675"/>
                  </a:lnTo>
                  <a:lnTo>
                    <a:pt x="222019" y="1081851"/>
                  </a:lnTo>
                  <a:lnTo>
                    <a:pt x="228726" y="1074801"/>
                  </a:lnTo>
                  <a:lnTo>
                    <a:pt x="357504" y="868426"/>
                  </a:lnTo>
                  <a:lnTo>
                    <a:pt x="426655" y="868426"/>
                  </a:lnTo>
                  <a:lnTo>
                    <a:pt x="435498" y="862441"/>
                  </a:lnTo>
                  <a:lnTo>
                    <a:pt x="447887" y="849715"/>
                  </a:lnTo>
                  <a:lnTo>
                    <a:pt x="458215" y="833881"/>
                  </a:lnTo>
                  <a:lnTo>
                    <a:pt x="465228" y="820546"/>
                  </a:lnTo>
                  <a:lnTo>
                    <a:pt x="392683" y="820546"/>
                  </a:lnTo>
                  <a:lnTo>
                    <a:pt x="387857" y="819657"/>
                  </a:lnTo>
                  <a:lnTo>
                    <a:pt x="400430" y="799464"/>
                  </a:lnTo>
                  <a:lnTo>
                    <a:pt x="402413" y="794257"/>
                  </a:lnTo>
                  <a:lnTo>
                    <a:pt x="339470" y="794257"/>
                  </a:lnTo>
                  <a:lnTo>
                    <a:pt x="338581" y="793623"/>
                  </a:lnTo>
                  <a:lnTo>
                    <a:pt x="329350" y="783210"/>
                  </a:lnTo>
                  <a:lnTo>
                    <a:pt x="324357" y="769858"/>
                  </a:lnTo>
                  <a:lnTo>
                    <a:pt x="323937" y="755243"/>
                  </a:lnTo>
                  <a:lnTo>
                    <a:pt x="328421" y="741044"/>
                  </a:lnTo>
                  <a:lnTo>
                    <a:pt x="368807" y="664337"/>
                  </a:lnTo>
                  <a:lnTo>
                    <a:pt x="324612" y="631570"/>
                  </a:lnTo>
                  <a:close/>
                </a:path>
                <a:path w="559435" h="1173479">
                  <a:moveTo>
                    <a:pt x="426655" y="868426"/>
                  </a:moveTo>
                  <a:lnTo>
                    <a:pt x="357504" y="868426"/>
                  </a:lnTo>
                  <a:lnTo>
                    <a:pt x="406400" y="877951"/>
                  </a:lnTo>
                  <a:lnTo>
                    <a:pt x="421514" y="871904"/>
                  </a:lnTo>
                  <a:lnTo>
                    <a:pt x="426655" y="868426"/>
                  </a:lnTo>
                  <a:close/>
                </a:path>
                <a:path w="559435" h="1173479">
                  <a:moveTo>
                    <a:pt x="495045" y="539495"/>
                  </a:moveTo>
                  <a:lnTo>
                    <a:pt x="493809" y="604265"/>
                  </a:lnTo>
                  <a:lnTo>
                    <a:pt x="493775" y="612901"/>
                  </a:lnTo>
                  <a:lnTo>
                    <a:pt x="495045" y="615441"/>
                  </a:lnTo>
                  <a:lnTo>
                    <a:pt x="497298" y="624181"/>
                  </a:lnTo>
                  <a:lnTo>
                    <a:pt x="412750" y="803528"/>
                  </a:lnTo>
                  <a:lnTo>
                    <a:pt x="392683" y="820546"/>
                  </a:lnTo>
                  <a:lnTo>
                    <a:pt x="465228" y="820546"/>
                  </a:lnTo>
                  <a:lnTo>
                    <a:pt x="535686" y="686562"/>
                  </a:lnTo>
                  <a:lnTo>
                    <a:pt x="547352" y="649787"/>
                  </a:lnTo>
                  <a:lnTo>
                    <a:pt x="546338" y="611917"/>
                  </a:lnTo>
                  <a:lnTo>
                    <a:pt x="533489" y="577334"/>
                  </a:lnTo>
                  <a:lnTo>
                    <a:pt x="509650" y="550417"/>
                  </a:lnTo>
                  <a:lnTo>
                    <a:pt x="495045" y="539495"/>
                  </a:lnTo>
                  <a:close/>
                </a:path>
                <a:path w="559435" h="1173479">
                  <a:moveTo>
                    <a:pt x="375538" y="758316"/>
                  </a:moveTo>
                  <a:lnTo>
                    <a:pt x="369442" y="759840"/>
                  </a:lnTo>
                  <a:lnTo>
                    <a:pt x="363346" y="761238"/>
                  </a:lnTo>
                  <a:lnTo>
                    <a:pt x="357758" y="764920"/>
                  </a:lnTo>
                  <a:lnTo>
                    <a:pt x="339470" y="794257"/>
                  </a:lnTo>
                  <a:lnTo>
                    <a:pt x="402413" y="794257"/>
                  </a:lnTo>
                  <a:lnTo>
                    <a:pt x="403881" y="790402"/>
                  </a:lnTo>
                  <a:lnTo>
                    <a:pt x="403558" y="781065"/>
                  </a:lnTo>
                  <a:lnTo>
                    <a:pt x="399734" y="772515"/>
                  </a:lnTo>
                  <a:lnTo>
                    <a:pt x="392683" y="765810"/>
                  </a:lnTo>
                  <a:lnTo>
                    <a:pt x="387857" y="762888"/>
                  </a:lnTo>
                  <a:lnTo>
                    <a:pt x="382142" y="759332"/>
                  </a:lnTo>
                  <a:lnTo>
                    <a:pt x="375538" y="758316"/>
                  </a:lnTo>
                  <a:close/>
                </a:path>
                <a:path w="559435" h="1173479">
                  <a:moveTo>
                    <a:pt x="454913" y="247014"/>
                  </a:moveTo>
                  <a:lnTo>
                    <a:pt x="424433" y="595502"/>
                  </a:lnTo>
                  <a:lnTo>
                    <a:pt x="426184" y="605035"/>
                  </a:lnTo>
                  <a:lnTo>
                    <a:pt x="431291" y="612901"/>
                  </a:lnTo>
                  <a:lnTo>
                    <a:pt x="438971" y="618291"/>
                  </a:lnTo>
                  <a:lnTo>
                    <a:pt x="448437" y="620394"/>
                  </a:lnTo>
                  <a:lnTo>
                    <a:pt x="454025" y="620394"/>
                  </a:lnTo>
                  <a:lnTo>
                    <a:pt x="484631" y="272033"/>
                  </a:lnTo>
                  <a:lnTo>
                    <a:pt x="482881" y="262501"/>
                  </a:lnTo>
                  <a:lnTo>
                    <a:pt x="477774" y="254634"/>
                  </a:lnTo>
                  <a:lnTo>
                    <a:pt x="470094" y="249245"/>
                  </a:lnTo>
                  <a:lnTo>
                    <a:pt x="460628" y="247141"/>
                  </a:lnTo>
                  <a:lnTo>
                    <a:pt x="454913" y="247014"/>
                  </a:lnTo>
                  <a:close/>
                </a:path>
                <a:path w="559435" h="1173479">
                  <a:moveTo>
                    <a:pt x="412495" y="514857"/>
                  </a:moveTo>
                  <a:lnTo>
                    <a:pt x="372338" y="543333"/>
                  </a:lnTo>
                  <a:lnTo>
                    <a:pt x="355726" y="571500"/>
                  </a:lnTo>
                  <a:lnTo>
                    <a:pt x="399923" y="604265"/>
                  </a:lnTo>
                  <a:lnTo>
                    <a:pt x="408177" y="588644"/>
                  </a:lnTo>
                  <a:lnTo>
                    <a:pt x="412241" y="582676"/>
                  </a:lnTo>
                  <a:lnTo>
                    <a:pt x="412495" y="514857"/>
                  </a:lnTo>
                  <a:close/>
                </a:path>
                <a:path w="559435" h="1173479">
                  <a:moveTo>
                    <a:pt x="551299" y="57785"/>
                  </a:moveTo>
                  <a:lnTo>
                    <a:pt x="475106" y="57785"/>
                  </a:lnTo>
                  <a:lnTo>
                    <a:pt x="487554" y="60773"/>
                  </a:lnTo>
                  <a:lnTo>
                    <a:pt x="497728" y="68929"/>
                  </a:lnTo>
                  <a:lnTo>
                    <a:pt x="504592" y="81037"/>
                  </a:lnTo>
                  <a:lnTo>
                    <a:pt x="507111" y="95885"/>
                  </a:lnTo>
                  <a:lnTo>
                    <a:pt x="507111" y="275208"/>
                  </a:lnTo>
                  <a:lnTo>
                    <a:pt x="497458" y="302513"/>
                  </a:lnTo>
                  <a:lnTo>
                    <a:pt x="497458" y="367791"/>
                  </a:lnTo>
                  <a:lnTo>
                    <a:pt x="542829" y="331422"/>
                  </a:lnTo>
                  <a:lnTo>
                    <a:pt x="559307" y="272288"/>
                  </a:lnTo>
                  <a:lnTo>
                    <a:pt x="559307" y="98932"/>
                  </a:lnTo>
                  <a:lnTo>
                    <a:pt x="552797" y="60436"/>
                  </a:lnTo>
                  <a:lnTo>
                    <a:pt x="551299" y="57785"/>
                  </a:lnTo>
                  <a:close/>
                </a:path>
                <a:path w="559435" h="1173479">
                  <a:moveTo>
                    <a:pt x="476376" y="0"/>
                  </a:moveTo>
                  <a:lnTo>
                    <a:pt x="438403" y="0"/>
                  </a:lnTo>
                  <a:lnTo>
                    <a:pt x="406104" y="7778"/>
                  </a:lnTo>
                  <a:lnTo>
                    <a:pt x="379745" y="28987"/>
                  </a:lnTo>
                  <a:lnTo>
                    <a:pt x="361983" y="60436"/>
                  </a:lnTo>
                  <a:lnTo>
                    <a:pt x="355473" y="98932"/>
                  </a:lnTo>
                  <a:lnTo>
                    <a:pt x="355473" y="272288"/>
                  </a:lnTo>
                  <a:lnTo>
                    <a:pt x="369617" y="327532"/>
                  </a:lnTo>
                  <a:lnTo>
                    <a:pt x="406145" y="363346"/>
                  </a:lnTo>
                  <a:lnTo>
                    <a:pt x="412495" y="366140"/>
                  </a:lnTo>
                  <a:lnTo>
                    <a:pt x="413512" y="297179"/>
                  </a:lnTo>
                  <a:lnTo>
                    <a:pt x="413130" y="296544"/>
                  </a:lnTo>
                  <a:lnTo>
                    <a:pt x="409701" y="290449"/>
                  </a:lnTo>
                  <a:lnTo>
                    <a:pt x="407669" y="283082"/>
                  </a:lnTo>
                  <a:lnTo>
                    <a:pt x="407669" y="95885"/>
                  </a:lnTo>
                  <a:lnTo>
                    <a:pt x="410188" y="81037"/>
                  </a:lnTo>
                  <a:lnTo>
                    <a:pt x="417052" y="68929"/>
                  </a:lnTo>
                  <a:lnTo>
                    <a:pt x="427226" y="60773"/>
                  </a:lnTo>
                  <a:lnTo>
                    <a:pt x="439674" y="57785"/>
                  </a:lnTo>
                  <a:lnTo>
                    <a:pt x="551299" y="57785"/>
                  </a:lnTo>
                  <a:lnTo>
                    <a:pt x="535035" y="28987"/>
                  </a:lnTo>
                  <a:lnTo>
                    <a:pt x="508676" y="7778"/>
                  </a:lnTo>
                  <a:lnTo>
                    <a:pt x="4763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77000" y="4045407"/>
            <a:ext cx="4419600" cy="20088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3200" b="1" spc="-20" dirty="0" smtClean="0">
                <a:latin typeface="Times New Roman"/>
                <a:cs typeface="Times New Roman"/>
              </a:rPr>
              <a:t>Weaknesses</a:t>
            </a:r>
            <a:endParaRPr lang="en-US" sz="3200" b="1" spc="-20" dirty="0" smtClean="0">
              <a:latin typeface="Times New Roman"/>
              <a:cs typeface="Times New Roman"/>
            </a:endParaRPr>
          </a:p>
          <a:p>
            <a:pPr algn="ctr">
              <a:lnSpc>
                <a:spcPct val="150000"/>
              </a:lnSpc>
              <a:spcBef>
                <a:spcPts val="105"/>
              </a:spcBef>
            </a:pPr>
            <a:r>
              <a:rPr lang="en-US" sz="1600" spc="-20" dirty="0">
                <a:latin typeface="Times New Roman"/>
                <a:cs typeface="Times New Roman"/>
              </a:rPr>
              <a:t>Hardware system.</a:t>
            </a:r>
          </a:p>
          <a:p>
            <a:pPr algn="ctr">
              <a:lnSpc>
                <a:spcPct val="150000"/>
              </a:lnSpc>
              <a:spcBef>
                <a:spcPts val="105"/>
              </a:spcBef>
            </a:pPr>
            <a:r>
              <a:rPr lang="en-US" sz="1600" spc="-20" dirty="0">
                <a:latin typeface="Times New Roman"/>
                <a:cs typeface="Times New Roman"/>
              </a:rPr>
              <a:t>Have a Basic understanding of </a:t>
            </a:r>
            <a:r>
              <a:rPr lang="en-US" sz="1600" b="1" spc="-20" dirty="0">
                <a:latin typeface="Times New Roman"/>
                <a:cs typeface="Times New Roman"/>
              </a:rPr>
              <a:t>Arduino</a:t>
            </a:r>
            <a:r>
              <a:rPr lang="en-US" sz="1600" spc="-20" dirty="0">
                <a:latin typeface="Times New Roman"/>
                <a:cs typeface="Times New Roman"/>
              </a:rPr>
              <a:t> and </a:t>
            </a:r>
            <a:r>
              <a:rPr lang="en-US" sz="1600" b="1" spc="-20" dirty="0">
                <a:latin typeface="Times New Roman"/>
                <a:cs typeface="Times New Roman"/>
              </a:rPr>
              <a:t>Raspberry pi </a:t>
            </a:r>
            <a:r>
              <a:rPr lang="en-US" sz="1600" spc="-20" dirty="0">
                <a:latin typeface="Times New Roman"/>
                <a:cs typeface="Times New Roman"/>
              </a:rPr>
              <a:t>but do not have much idea about other hardware.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758930" y="292100"/>
            <a:ext cx="1250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dirty="0" smtClean="0">
                <a:latin typeface="Arial"/>
                <a:cs typeface="Arial"/>
              </a:rPr>
              <a:t>5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809740" cy="6857996"/>
            <a:chOff x="0" y="0"/>
            <a:chExt cx="6809740" cy="6857996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6095999" cy="68579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524500" y="591312"/>
              <a:ext cx="1285240" cy="1473835"/>
            </a:xfrm>
            <a:custGeom>
              <a:avLst/>
              <a:gdLst/>
              <a:ahLst/>
              <a:cxnLst/>
              <a:rect l="l" t="t" r="r" b="b"/>
              <a:pathLst>
                <a:path w="1285240" h="1473835">
                  <a:moveTo>
                    <a:pt x="641858" y="0"/>
                  </a:moveTo>
                  <a:lnTo>
                    <a:pt x="0" y="318388"/>
                  </a:lnTo>
                  <a:lnTo>
                    <a:pt x="0" y="1152525"/>
                  </a:lnTo>
                  <a:lnTo>
                    <a:pt x="641858" y="1473708"/>
                  </a:lnTo>
                  <a:lnTo>
                    <a:pt x="1284731" y="1152525"/>
                  </a:lnTo>
                  <a:lnTo>
                    <a:pt x="1284731" y="318388"/>
                  </a:lnTo>
                  <a:lnTo>
                    <a:pt x="6418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17464" y="696467"/>
              <a:ext cx="1099185" cy="1277620"/>
            </a:xfrm>
            <a:custGeom>
              <a:avLst/>
              <a:gdLst/>
              <a:ahLst/>
              <a:cxnLst/>
              <a:rect l="l" t="t" r="r" b="b"/>
              <a:pathLst>
                <a:path w="1099184" h="1277620">
                  <a:moveTo>
                    <a:pt x="779526" y="114808"/>
                  </a:moveTo>
                  <a:lnTo>
                    <a:pt x="608431" y="29591"/>
                  </a:lnTo>
                  <a:lnTo>
                    <a:pt x="549021" y="0"/>
                  </a:lnTo>
                  <a:lnTo>
                    <a:pt x="0" y="273812"/>
                  </a:lnTo>
                  <a:lnTo>
                    <a:pt x="0" y="1003300"/>
                  </a:lnTo>
                  <a:lnTo>
                    <a:pt x="251079" y="1128522"/>
                  </a:lnTo>
                  <a:lnTo>
                    <a:pt x="251968" y="1124458"/>
                  </a:lnTo>
                  <a:lnTo>
                    <a:pt x="253619" y="1120521"/>
                  </a:lnTo>
                  <a:lnTo>
                    <a:pt x="255778" y="1116965"/>
                  </a:lnTo>
                  <a:lnTo>
                    <a:pt x="258445" y="1113663"/>
                  </a:lnTo>
                  <a:lnTo>
                    <a:pt x="266700" y="1106297"/>
                  </a:lnTo>
                  <a:lnTo>
                    <a:pt x="27686" y="986536"/>
                  </a:lnTo>
                  <a:lnTo>
                    <a:pt x="27686" y="291211"/>
                  </a:lnTo>
                  <a:lnTo>
                    <a:pt x="549021" y="29591"/>
                  </a:lnTo>
                  <a:lnTo>
                    <a:pt x="765556" y="138049"/>
                  </a:lnTo>
                  <a:lnTo>
                    <a:pt x="766953" y="130810"/>
                  </a:lnTo>
                  <a:lnTo>
                    <a:pt x="769112" y="125603"/>
                  </a:lnTo>
                  <a:lnTo>
                    <a:pt x="772287" y="120904"/>
                  </a:lnTo>
                  <a:lnTo>
                    <a:pt x="776224" y="116967"/>
                  </a:lnTo>
                  <a:lnTo>
                    <a:pt x="779526" y="114808"/>
                  </a:lnTo>
                  <a:close/>
                </a:path>
                <a:path w="1099184" h="1277620">
                  <a:moveTo>
                    <a:pt x="989076" y="343535"/>
                  </a:moveTo>
                  <a:lnTo>
                    <a:pt x="548259" y="124968"/>
                  </a:lnTo>
                  <a:lnTo>
                    <a:pt x="108204" y="343535"/>
                  </a:lnTo>
                  <a:lnTo>
                    <a:pt x="108204" y="916432"/>
                  </a:lnTo>
                  <a:lnTo>
                    <a:pt x="548259" y="1136904"/>
                  </a:lnTo>
                  <a:lnTo>
                    <a:pt x="989076" y="916432"/>
                  </a:lnTo>
                  <a:lnTo>
                    <a:pt x="989076" y="343535"/>
                  </a:lnTo>
                  <a:close/>
                </a:path>
                <a:path w="1099184" h="1277620">
                  <a:moveTo>
                    <a:pt x="1098804" y="273812"/>
                  </a:moveTo>
                  <a:lnTo>
                    <a:pt x="849757" y="149733"/>
                  </a:lnTo>
                  <a:lnTo>
                    <a:pt x="846836" y="164465"/>
                  </a:lnTo>
                  <a:lnTo>
                    <a:pt x="845185" y="168402"/>
                  </a:lnTo>
                  <a:lnTo>
                    <a:pt x="843026" y="171958"/>
                  </a:lnTo>
                  <a:lnTo>
                    <a:pt x="840359" y="175260"/>
                  </a:lnTo>
                  <a:lnTo>
                    <a:pt x="840105" y="175387"/>
                  </a:lnTo>
                  <a:lnTo>
                    <a:pt x="1071118" y="291211"/>
                  </a:lnTo>
                  <a:lnTo>
                    <a:pt x="1071118" y="986536"/>
                  </a:lnTo>
                  <a:lnTo>
                    <a:pt x="549021" y="1247521"/>
                  </a:lnTo>
                  <a:lnTo>
                    <a:pt x="335026" y="1140460"/>
                  </a:lnTo>
                  <a:lnTo>
                    <a:pt x="335280" y="1141222"/>
                  </a:lnTo>
                  <a:lnTo>
                    <a:pt x="335280" y="1147318"/>
                  </a:lnTo>
                  <a:lnTo>
                    <a:pt x="334010" y="1152906"/>
                  </a:lnTo>
                  <a:lnTo>
                    <a:pt x="331851" y="1158113"/>
                  </a:lnTo>
                  <a:lnTo>
                    <a:pt x="326517" y="1166114"/>
                  </a:lnTo>
                  <a:lnTo>
                    <a:pt x="549021" y="1277112"/>
                  </a:lnTo>
                  <a:lnTo>
                    <a:pt x="608431" y="1247521"/>
                  </a:lnTo>
                  <a:lnTo>
                    <a:pt x="1098804" y="1003300"/>
                  </a:lnTo>
                  <a:lnTo>
                    <a:pt x="1098804" y="273812"/>
                  </a:lnTo>
                  <a:close/>
                </a:path>
              </a:pathLst>
            </a:custGeom>
            <a:solidFill>
              <a:srgbClr val="5BA3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73495" y="1043939"/>
              <a:ext cx="567055" cy="568960"/>
            </a:xfrm>
            <a:custGeom>
              <a:avLst/>
              <a:gdLst/>
              <a:ahLst/>
              <a:cxnLst/>
              <a:rect l="l" t="t" r="r" b="b"/>
              <a:pathLst>
                <a:path w="567054" h="568960">
                  <a:moveTo>
                    <a:pt x="283463" y="0"/>
                  </a:moveTo>
                  <a:lnTo>
                    <a:pt x="237475" y="3720"/>
                  </a:lnTo>
                  <a:lnTo>
                    <a:pt x="193852" y="14490"/>
                  </a:lnTo>
                  <a:lnTo>
                    <a:pt x="153179" y="31725"/>
                  </a:lnTo>
                  <a:lnTo>
                    <a:pt x="116037" y="54839"/>
                  </a:lnTo>
                  <a:lnTo>
                    <a:pt x="83010" y="83248"/>
                  </a:lnTo>
                  <a:lnTo>
                    <a:pt x="54681" y="116366"/>
                  </a:lnTo>
                  <a:lnTo>
                    <a:pt x="31632" y="153608"/>
                  </a:lnTo>
                  <a:lnTo>
                    <a:pt x="14447" y="194389"/>
                  </a:lnTo>
                  <a:lnTo>
                    <a:pt x="3709" y="238123"/>
                  </a:lnTo>
                  <a:lnTo>
                    <a:pt x="0" y="284225"/>
                  </a:lnTo>
                  <a:lnTo>
                    <a:pt x="3709" y="330328"/>
                  </a:lnTo>
                  <a:lnTo>
                    <a:pt x="14447" y="374062"/>
                  </a:lnTo>
                  <a:lnTo>
                    <a:pt x="31632" y="414843"/>
                  </a:lnTo>
                  <a:lnTo>
                    <a:pt x="54681" y="452085"/>
                  </a:lnTo>
                  <a:lnTo>
                    <a:pt x="83010" y="485203"/>
                  </a:lnTo>
                  <a:lnTo>
                    <a:pt x="116037" y="513612"/>
                  </a:lnTo>
                  <a:lnTo>
                    <a:pt x="153179" y="536726"/>
                  </a:lnTo>
                  <a:lnTo>
                    <a:pt x="193852" y="553961"/>
                  </a:lnTo>
                  <a:lnTo>
                    <a:pt x="237475" y="564731"/>
                  </a:lnTo>
                  <a:lnTo>
                    <a:pt x="283463" y="568451"/>
                  </a:lnTo>
                  <a:lnTo>
                    <a:pt x="329452" y="564731"/>
                  </a:lnTo>
                  <a:lnTo>
                    <a:pt x="373075" y="553961"/>
                  </a:lnTo>
                  <a:lnTo>
                    <a:pt x="413748" y="536726"/>
                  </a:lnTo>
                  <a:lnTo>
                    <a:pt x="427257" y="528320"/>
                  </a:lnTo>
                  <a:lnTo>
                    <a:pt x="283463" y="528320"/>
                  </a:lnTo>
                  <a:lnTo>
                    <a:pt x="234388" y="523358"/>
                  </a:lnTo>
                  <a:lnTo>
                    <a:pt x="188684" y="509129"/>
                  </a:lnTo>
                  <a:lnTo>
                    <a:pt x="147328" y="486616"/>
                  </a:lnTo>
                  <a:lnTo>
                    <a:pt x="111299" y="456803"/>
                  </a:lnTo>
                  <a:lnTo>
                    <a:pt x="81574" y="420673"/>
                  </a:lnTo>
                  <a:lnTo>
                    <a:pt x="59132" y="379212"/>
                  </a:lnTo>
                  <a:lnTo>
                    <a:pt x="44949" y="333401"/>
                  </a:lnTo>
                  <a:lnTo>
                    <a:pt x="40004" y="284225"/>
                  </a:lnTo>
                  <a:lnTo>
                    <a:pt x="44949" y="235050"/>
                  </a:lnTo>
                  <a:lnTo>
                    <a:pt x="59132" y="189239"/>
                  </a:lnTo>
                  <a:lnTo>
                    <a:pt x="81574" y="147778"/>
                  </a:lnTo>
                  <a:lnTo>
                    <a:pt x="111299" y="111648"/>
                  </a:lnTo>
                  <a:lnTo>
                    <a:pt x="147328" y="81835"/>
                  </a:lnTo>
                  <a:lnTo>
                    <a:pt x="188684" y="59322"/>
                  </a:lnTo>
                  <a:lnTo>
                    <a:pt x="234388" y="45093"/>
                  </a:lnTo>
                  <a:lnTo>
                    <a:pt x="283463" y="40132"/>
                  </a:lnTo>
                  <a:lnTo>
                    <a:pt x="427257" y="40132"/>
                  </a:lnTo>
                  <a:lnTo>
                    <a:pt x="413748" y="31725"/>
                  </a:lnTo>
                  <a:lnTo>
                    <a:pt x="373075" y="14490"/>
                  </a:lnTo>
                  <a:lnTo>
                    <a:pt x="329452" y="3720"/>
                  </a:lnTo>
                  <a:lnTo>
                    <a:pt x="283463" y="0"/>
                  </a:lnTo>
                  <a:close/>
                </a:path>
                <a:path w="567054" h="568960">
                  <a:moveTo>
                    <a:pt x="427257" y="40132"/>
                  </a:moveTo>
                  <a:lnTo>
                    <a:pt x="283463" y="40132"/>
                  </a:lnTo>
                  <a:lnTo>
                    <a:pt x="332539" y="45093"/>
                  </a:lnTo>
                  <a:lnTo>
                    <a:pt x="378243" y="59322"/>
                  </a:lnTo>
                  <a:lnTo>
                    <a:pt x="419599" y="81835"/>
                  </a:lnTo>
                  <a:lnTo>
                    <a:pt x="455628" y="111648"/>
                  </a:lnTo>
                  <a:lnTo>
                    <a:pt x="485353" y="147778"/>
                  </a:lnTo>
                  <a:lnTo>
                    <a:pt x="507795" y="189239"/>
                  </a:lnTo>
                  <a:lnTo>
                    <a:pt x="521978" y="235050"/>
                  </a:lnTo>
                  <a:lnTo>
                    <a:pt x="526923" y="284225"/>
                  </a:lnTo>
                  <a:lnTo>
                    <a:pt x="521978" y="333401"/>
                  </a:lnTo>
                  <a:lnTo>
                    <a:pt x="507795" y="379212"/>
                  </a:lnTo>
                  <a:lnTo>
                    <a:pt x="485353" y="420673"/>
                  </a:lnTo>
                  <a:lnTo>
                    <a:pt x="455628" y="456803"/>
                  </a:lnTo>
                  <a:lnTo>
                    <a:pt x="419599" y="486616"/>
                  </a:lnTo>
                  <a:lnTo>
                    <a:pt x="378243" y="509129"/>
                  </a:lnTo>
                  <a:lnTo>
                    <a:pt x="332539" y="523358"/>
                  </a:lnTo>
                  <a:lnTo>
                    <a:pt x="283463" y="528320"/>
                  </a:lnTo>
                  <a:lnTo>
                    <a:pt x="427257" y="528320"/>
                  </a:lnTo>
                  <a:lnTo>
                    <a:pt x="483917" y="485203"/>
                  </a:lnTo>
                  <a:lnTo>
                    <a:pt x="512246" y="452085"/>
                  </a:lnTo>
                  <a:lnTo>
                    <a:pt x="535295" y="414843"/>
                  </a:lnTo>
                  <a:lnTo>
                    <a:pt x="552480" y="374062"/>
                  </a:lnTo>
                  <a:lnTo>
                    <a:pt x="563218" y="330328"/>
                  </a:lnTo>
                  <a:lnTo>
                    <a:pt x="566927" y="284225"/>
                  </a:lnTo>
                  <a:lnTo>
                    <a:pt x="563218" y="238123"/>
                  </a:lnTo>
                  <a:lnTo>
                    <a:pt x="552480" y="194389"/>
                  </a:lnTo>
                  <a:lnTo>
                    <a:pt x="535295" y="153608"/>
                  </a:lnTo>
                  <a:lnTo>
                    <a:pt x="512246" y="116366"/>
                  </a:lnTo>
                  <a:lnTo>
                    <a:pt x="483917" y="83248"/>
                  </a:lnTo>
                  <a:lnTo>
                    <a:pt x="450890" y="54839"/>
                  </a:lnTo>
                  <a:lnTo>
                    <a:pt x="427257" y="40132"/>
                  </a:lnTo>
                  <a:close/>
                </a:path>
                <a:path w="567054" h="568960">
                  <a:moveTo>
                    <a:pt x="283463" y="74802"/>
                  </a:moveTo>
                  <a:lnTo>
                    <a:pt x="235582" y="80332"/>
                  </a:lnTo>
                  <a:lnTo>
                    <a:pt x="191616" y="96082"/>
                  </a:lnTo>
                  <a:lnTo>
                    <a:pt x="152825" y="120799"/>
                  </a:lnTo>
                  <a:lnTo>
                    <a:pt x="120465" y="153227"/>
                  </a:lnTo>
                  <a:lnTo>
                    <a:pt x="95794" y="192111"/>
                  </a:lnTo>
                  <a:lnTo>
                    <a:pt x="80069" y="236195"/>
                  </a:lnTo>
                  <a:lnTo>
                    <a:pt x="74549" y="284225"/>
                  </a:lnTo>
                  <a:lnTo>
                    <a:pt x="80069" y="332256"/>
                  </a:lnTo>
                  <a:lnTo>
                    <a:pt x="95794" y="376340"/>
                  </a:lnTo>
                  <a:lnTo>
                    <a:pt x="120465" y="415224"/>
                  </a:lnTo>
                  <a:lnTo>
                    <a:pt x="152825" y="447652"/>
                  </a:lnTo>
                  <a:lnTo>
                    <a:pt x="191616" y="472369"/>
                  </a:lnTo>
                  <a:lnTo>
                    <a:pt x="235582" y="488119"/>
                  </a:lnTo>
                  <a:lnTo>
                    <a:pt x="283463" y="493649"/>
                  </a:lnTo>
                  <a:lnTo>
                    <a:pt x="331345" y="488119"/>
                  </a:lnTo>
                  <a:lnTo>
                    <a:pt x="375311" y="472369"/>
                  </a:lnTo>
                  <a:lnTo>
                    <a:pt x="414102" y="447652"/>
                  </a:lnTo>
                  <a:lnTo>
                    <a:pt x="414460" y="447294"/>
                  </a:lnTo>
                  <a:lnTo>
                    <a:pt x="283463" y="447294"/>
                  </a:lnTo>
                  <a:lnTo>
                    <a:pt x="240236" y="441467"/>
                  </a:lnTo>
                  <a:lnTo>
                    <a:pt x="201379" y="425026"/>
                  </a:lnTo>
                  <a:lnTo>
                    <a:pt x="168449" y="399526"/>
                  </a:lnTo>
                  <a:lnTo>
                    <a:pt x="143001" y="366522"/>
                  </a:lnTo>
                  <a:lnTo>
                    <a:pt x="126592" y="327570"/>
                  </a:lnTo>
                  <a:lnTo>
                    <a:pt x="120776" y="284225"/>
                  </a:lnTo>
                  <a:lnTo>
                    <a:pt x="126592" y="240881"/>
                  </a:lnTo>
                  <a:lnTo>
                    <a:pt x="143001" y="201930"/>
                  </a:lnTo>
                  <a:lnTo>
                    <a:pt x="168449" y="168925"/>
                  </a:lnTo>
                  <a:lnTo>
                    <a:pt x="201379" y="143425"/>
                  </a:lnTo>
                  <a:lnTo>
                    <a:pt x="240236" y="126984"/>
                  </a:lnTo>
                  <a:lnTo>
                    <a:pt x="283463" y="121158"/>
                  </a:lnTo>
                  <a:lnTo>
                    <a:pt x="414460" y="121158"/>
                  </a:lnTo>
                  <a:lnTo>
                    <a:pt x="414102" y="120799"/>
                  </a:lnTo>
                  <a:lnTo>
                    <a:pt x="375311" y="96082"/>
                  </a:lnTo>
                  <a:lnTo>
                    <a:pt x="331345" y="80332"/>
                  </a:lnTo>
                  <a:lnTo>
                    <a:pt x="283463" y="74802"/>
                  </a:lnTo>
                  <a:close/>
                </a:path>
                <a:path w="567054" h="568960">
                  <a:moveTo>
                    <a:pt x="414460" y="121158"/>
                  </a:moveTo>
                  <a:lnTo>
                    <a:pt x="283463" y="121158"/>
                  </a:lnTo>
                  <a:lnTo>
                    <a:pt x="326691" y="126984"/>
                  </a:lnTo>
                  <a:lnTo>
                    <a:pt x="365548" y="143425"/>
                  </a:lnTo>
                  <a:lnTo>
                    <a:pt x="398478" y="168925"/>
                  </a:lnTo>
                  <a:lnTo>
                    <a:pt x="423925" y="201930"/>
                  </a:lnTo>
                  <a:lnTo>
                    <a:pt x="440335" y="240881"/>
                  </a:lnTo>
                  <a:lnTo>
                    <a:pt x="446150" y="284225"/>
                  </a:lnTo>
                  <a:lnTo>
                    <a:pt x="440335" y="327570"/>
                  </a:lnTo>
                  <a:lnTo>
                    <a:pt x="423925" y="366522"/>
                  </a:lnTo>
                  <a:lnTo>
                    <a:pt x="398478" y="399526"/>
                  </a:lnTo>
                  <a:lnTo>
                    <a:pt x="365548" y="425026"/>
                  </a:lnTo>
                  <a:lnTo>
                    <a:pt x="326691" y="441467"/>
                  </a:lnTo>
                  <a:lnTo>
                    <a:pt x="283463" y="447294"/>
                  </a:lnTo>
                  <a:lnTo>
                    <a:pt x="414460" y="447294"/>
                  </a:lnTo>
                  <a:lnTo>
                    <a:pt x="446462" y="415224"/>
                  </a:lnTo>
                  <a:lnTo>
                    <a:pt x="471133" y="376340"/>
                  </a:lnTo>
                  <a:lnTo>
                    <a:pt x="486858" y="332256"/>
                  </a:lnTo>
                  <a:lnTo>
                    <a:pt x="492378" y="284225"/>
                  </a:lnTo>
                  <a:lnTo>
                    <a:pt x="486858" y="236195"/>
                  </a:lnTo>
                  <a:lnTo>
                    <a:pt x="471133" y="192111"/>
                  </a:lnTo>
                  <a:lnTo>
                    <a:pt x="446462" y="153227"/>
                  </a:lnTo>
                  <a:lnTo>
                    <a:pt x="414460" y="121158"/>
                  </a:lnTo>
                  <a:close/>
                </a:path>
                <a:path w="567054" h="568960">
                  <a:moveTo>
                    <a:pt x="283463" y="162940"/>
                  </a:moveTo>
                  <a:lnTo>
                    <a:pt x="236370" y="172462"/>
                  </a:lnTo>
                  <a:lnTo>
                    <a:pt x="197897" y="198437"/>
                  </a:lnTo>
                  <a:lnTo>
                    <a:pt x="171950" y="236985"/>
                  </a:lnTo>
                  <a:lnTo>
                    <a:pt x="162432" y="284225"/>
                  </a:lnTo>
                  <a:lnTo>
                    <a:pt x="171950" y="331466"/>
                  </a:lnTo>
                  <a:lnTo>
                    <a:pt x="197897" y="370014"/>
                  </a:lnTo>
                  <a:lnTo>
                    <a:pt x="236370" y="395989"/>
                  </a:lnTo>
                  <a:lnTo>
                    <a:pt x="283463" y="405511"/>
                  </a:lnTo>
                  <a:lnTo>
                    <a:pt x="330557" y="395989"/>
                  </a:lnTo>
                  <a:lnTo>
                    <a:pt x="369030" y="370014"/>
                  </a:lnTo>
                  <a:lnTo>
                    <a:pt x="392581" y="335025"/>
                  </a:lnTo>
                  <a:lnTo>
                    <a:pt x="283463" y="335025"/>
                  </a:lnTo>
                  <a:lnTo>
                    <a:pt x="263759" y="331035"/>
                  </a:lnTo>
                  <a:lnTo>
                    <a:pt x="247650" y="320151"/>
                  </a:lnTo>
                  <a:lnTo>
                    <a:pt x="236779" y="304004"/>
                  </a:lnTo>
                  <a:lnTo>
                    <a:pt x="232790" y="284225"/>
                  </a:lnTo>
                  <a:lnTo>
                    <a:pt x="236779" y="264447"/>
                  </a:lnTo>
                  <a:lnTo>
                    <a:pt x="247649" y="248300"/>
                  </a:lnTo>
                  <a:lnTo>
                    <a:pt x="263759" y="237416"/>
                  </a:lnTo>
                  <a:lnTo>
                    <a:pt x="283463" y="233425"/>
                  </a:lnTo>
                  <a:lnTo>
                    <a:pt x="392581" y="233425"/>
                  </a:lnTo>
                  <a:lnTo>
                    <a:pt x="369030" y="198437"/>
                  </a:lnTo>
                  <a:lnTo>
                    <a:pt x="330557" y="172462"/>
                  </a:lnTo>
                  <a:lnTo>
                    <a:pt x="283463" y="162940"/>
                  </a:lnTo>
                  <a:close/>
                </a:path>
                <a:path w="567054" h="568960">
                  <a:moveTo>
                    <a:pt x="392581" y="233425"/>
                  </a:moveTo>
                  <a:lnTo>
                    <a:pt x="283463" y="233425"/>
                  </a:lnTo>
                  <a:lnTo>
                    <a:pt x="303168" y="237416"/>
                  </a:lnTo>
                  <a:lnTo>
                    <a:pt x="319278" y="248300"/>
                  </a:lnTo>
                  <a:lnTo>
                    <a:pt x="330148" y="264447"/>
                  </a:lnTo>
                  <a:lnTo>
                    <a:pt x="334137" y="284225"/>
                  </a:lnTo>
                  <a:lnTo>
                    <a:pt x="330148" y="304004"/>
                  </a:lnTo>
                  <a:lnTo>
                    <a:pt x="319278" y="320151"/>
                  </a:lnTo>
                  <a:lnTo>
                    <a:pt x="303168" y="331035"/>
                  </a:lnTo>
                  <a:lnTo>
                    <a:pt x="283463" y="335025"/>
                  </a:lnTo>
                  <a:lnTo>
                    <a:pt x="392581" y="335025"/>
                  </a:lnTo>
                  <a:lnTo>
                    <a:pt x="394977" y="331466"/>
                  </a:lnTo>
                  <a:lnTo>
                    <a:pt x="404494" y="284225"/>
                  </a:lnTo>
                  <a:lnTo>
                    <a:pt x="394977" y="236985"/>
                  </a:lnTo>
                  <a:lnTo>
                    <a:pt x="392581" y="2334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12407" y="1098803"/>
              <a:ext cx="143890" cy="1539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4500" y="1130045"/>
              <a:ext cx="1285240" cy="3204210"/>
            </a:xfrm>
            <a:custGeom>
              <a:avLst/>
              <a:gdLst/>
              <a:ahLst/>
              <a:cxnLst/>
              <a:rect l="l" t="t" r="r" b="b"/>
              <a:pathLst>
                <a:path w="1285240" h="3204210">
                  <a:moveTo>
                    <a:pt x="915162" y="27686"/>
                  </a:moveTo>
                  <a:lnTo>
                    <a:pt x="896112" y="0"/>
                  </a:lnTo>
                  <a:lnTo>
                    <a:pt x="629666" y="183007"/>
                  </a:lnTo>
                  <a:lnTo>
                    <a:pt x="625017" y="187769"/>
                  </a:lnTo>
                  <a:lnTo>
                    <a:pt x="622642" y="193738"/>
                  </a:lnTo>
                  <a:lnTo>
                    <a:pt x="622693" y="200190"/>
                  </a:lnTo>
                  <a:lnTo>
                    <a:pt x="625348" y="206375"/>
                  </a:lnTo>
                  <a:lnTo>
                    <a:pt x="630097" y="210997"/>
                  </a:lnTo>
                  <a:lnTo>
                    <a:pt x="636054" y="213347"/>
                  </a:lnTo>
                  <a:lnTo>
                    <a:pt x="642467" y="213296"/>
                  </a:lnTo>
                  <a:lnTo>
                    <a:pt x="648589" y="210693"/>
                  </a:lnTo>
                  <a:lnTo>
                    <a:pt x="915162" y="27686"/>
                  </a:lnTo>
                  <a:close/>
                </a:path>
                <a:path w="1285240" h="3204210">
                  <a:moveTo>
                    <a:pt x="1284732" y="2047621"/>
                  </a:moveTo>
                  <a:lnTo>
                    <a:pt x="641858" y="1728978"/>
                  </a:lnTo>
                  <a:lnTo>
                    <a:pt x="0" y="2047621"/>
                  </a:lnTo>
                  <a:lnTo>
                    <a:pt x="0" y="2882773"/>
                  </a:lnTo>
                  <a:lnTo>
                    <a:pt x="641858" y="3204210"/>
                  </a:lnTo>
                  <a:lnTo>
                    <a:pt x="1284732" y="2882773"/>
                  </a:lnTo>
                  <a:lnTo>
                    <a:pt x="1284732" y="20476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17464" y="2964179"/>
              <a:ext cx="1099185" cy="1277620"/>
            </a:xfrm>
            <a:custGeom>
              <a:avLst/>
              <a:gdLst/>
              <a:ahLst/>
              <a:cxnLst/>
              <a:rect l="l" t="t" r="r" b="b"/>
              <a:pathLst>
                <a:path w="1099184" h="1277620">
                  <a:moveTo>
                    <a:pt x="779526" y="114808"/>
                  </a:moveTo>
                  <a:lnTo>
                    <a:pt x="608431" y="29591"/>
                  </a:lnTo>
                  <a:lnTo>
                    <a:pt x="549021" y="0"/>
                  </a:lnTo>
                  <a:lnTo>
                    <a:pt x="0" y="273812"/>
                  </a:lnTo>
                  <a:lnTo>
                    <a:pt x="0" y="1003300"/>
                  </a:lnTo>
                  <a:lnTo>
                    <a:pt x="251079" y="1128522"/>
                  </a:lnTo>
                  <a:lnTo>
                    <a:pt x="251968" y="1124458"/>
                  </a:lnTo>
                  <a:lnTo>
                    <a:pt x="253619" y="1120521"/>
                  </a:lnTo>
                  <a:lnTo>
                    <a:pt x="255778" y="1116965"/>
                  </a:lnTo>
                  <a:lnTo>
                    <a:pt x="258445" y="1113663"/>
                  </a:lnTo>
                  <a:lnTo>
                    <a:pt x="266700" y="1106297"/>
                  </a:lnTo>
                  <a:lnTo>
                    <a:pt x="27686" y="986536"/>
                  </a:lnTo>
                  <a:lnTo>
                    <a:pt x="27686" y="291211"/>
                  </a:lnTo>
                  <a:lnTo>
                    <a:pt x="549021" y="29591"/>
                  </a:lnTo>
                  <a:lnTo>
                    <a:pt x="765556" y="138049"/>
                  </a:lnTo>
                  <a:lnTo>
                    <a:pt x="766953" y="130810"/>
                  </a:lnTo>
                  <a:lnTo>
                    <a:pt x="769112" y="125603"/>
                  </a:lnTo>
                  <a:lnTo>
                    <a:pt x="772287" y="120904"/>
                  </a:lnTo>
                  <a:lnTo>
                    <a:pt x="776224" y="116967"/>
                  </a:lnTo>
                  <a:lnTo>
                    <a:pt x="779526" y="114808"/>
                  </a:lnTo>
                  <a:close/>
                </a:path>
                <a:path w="1099184" h="1277620">
                  <a:moveTo>
                    <a:pt x="989076" y="345059"/>
                  </a:moveTo>
                  <a:lnTo>
                    <a:pt x="548259" y="126492"/>
                  </a:lnTo>
                  <a:lnTo>
                    <a:pt x="108204" y="345059"/>
                  </a:lnTo>
                  <a:lnTo>
                    <a:pt x="108204" y="917956"/>
                  </a:lnTo>
                  <a:lnTo>
                    <a:pt x="548259" y="1138428"/>
                  </a:lnTo>
                  <a:lnTo>
                    <a:pt x="989076" y="917956"/>
                  </a:lnTo>
                  <a:lnTo>
                    <a:pt x="989076" y="345059"/>
                  </a:lnTo>
                  <a:close/>
                </a:path>
                <a:path w="1099184" h="1277620">
                  <a:moveTo>
                    <a:pt x="1098804" y="273812"/>
                  </a:moveTo>
                  <a:lnTo>
                    <a:pt x="849757" y="149733"/>
                  </a:lnTo>
                  <a:lnTo>
                    <a:pt x="846836" y="164465"/>
                  </a:lnTo>
                  <a:lnTo>
                    <a:pt x="845185" y="168402"/>
                  </a:lnTo>
                  <a:lnTo>
                    <a:pt x="843026" y="171958"/>
                  </a:lnTo>
                  <a:lnTo>
                    <a:pt x="840359" y="175260"/>
                  </a:lnTo>
                  <a:lnTo>
                    <a:pt x="840105" y="175387"/>
                  </a:lnTo>
                  <a:lnTo>
                    <a:pt x="1071118" y="291211"/>
                  </a:lnTo>
                  <a:lnTo>
                    <a:pt x="1071118" y="986536"/>
                  </a:lnTo>
                  <a:lnTo>
                    <a:pt x="549021" y="1247521"/>
                  </a:lnTo>
                  <a:lnTo>
                    <a:pt x="335026" y="1140460"/>
                  </a:lnTo>
                  <a:lnTo>
                    <a:pt x="335280" y="1141222"/>
                  </a:lnTo>
                  <a:lnTo>
                    <a:pt x="335280" y="1147318"/>
                  </a:lnTo>
                  <a:lnTo>
                    <a:pt x="334010" y="1152906"/>
                  </a:lnTo>
                  <a:lnTo>
                    <a:pt x="331851" y="1158113"/>
                  </a:lnTo>
                  <a:lnTo>
                    <a:pt x="326517" y="1166114"/>
                  </a:lnTo>
                  <a:lnTo>
                    <a:pt x="549021" y="1277112"/>
                  </a:lnTo>
                  <a:lnTo>
                    <a:pt x="608431" y="1247521"/>
                  </a:lnTo>
                  <a:lnTo>
                    <a:pt x="1098804" y="1003300"/>
                  </a:lnTo>
                  <a:lnTo>
                    <a:pt x="1098804" y="273812"/>
                  </a:lnTo>
                  <a:close/>
                </a:path>
              </a:pathLst>
            </a:custGeom>
            <a:solidFill>
              <a:srgbClr val="FD4A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58839" y="3283965"/>
              <a:ext cx="416559" cy="425450"/>
            </a:xfrm>
            <a:custGeom>
              <a:avLst/>
              <a:gdLst/>
              <a:ahLst/>
              <a:cxnLst/>
              <a:rect l="l" t="t" r="r" b="b"/>
              <a:pathLst>
                <a:path w="416560" h="425450">
                  <a:moveTo>
                    <a:pt x="326389" y="377189"/>
                  </a:moveTo>
                  <a:lnTo>
                    <a:pt x="89662" y="377189"/>
                  </a:lnTo>
                  <a:lnTo>
                    <a:pt x="97282" y="379729"/>
                  </a:lnTo>
                  <a:lnTo>
                    <a:pt x="104521" y="380999"/>
                  </a:lnTo>
                  <a:lnTo>
                    <a:pt x="110998" y="384809"/>
                  </a:lnTo>
                  <a:lnTo>
                    <a:pt x="117094" y="388619"/>
                  </a:lnTo>
                  <a:lnTo>
                    <a:pt x="122682" y="393699"/>
                  </a:lnTo>
                  <a:lnTo>
                    <a:pt x="127762" y="400049"/>
                  </a:lnTo>
                  <a:lnTo>
                    <a:pt x="132334" y="407669"/>
                  </a:lnTo>
                  <a:lnTo>
                    <a:pt x="136271" y="412749"/>
                  </a:lnTo>
                  <a:lnTo>
                    <a:pt x="140462" y="417829"/>
                  </a:lnTo>
                  <a:lnTo>
                    <a:pt x="145034" y="421639"/>
                  </a:lnTo>
                  <a:lnTo>
                    <a:pt x="150113" y="424179"/>
                  </a:lnTo>
                  <a:lnTo>
                    <a:pt x="155194" y="425449"/>
                  </a:lnTo>
                  <a:lnTo>
                    <a:pt x="166243" y="425449"/>
                  </a:lnTo>
                  <a:lnTo>
                    <a:pt x="178562" y="420369"/>
                  </a:lnTo>
                  <a:lnTo>
                    <a:pt x="187198" y="415289"/>
                  </a:lnTo>
                  <a:lnTo>
                    <a:pt x="195452" y="412749"/>
                  </a:lnTo>
                  <a:lnTo>
                    <a:pt x="203835" y="411479"/>
                  </a:lnTo>
                  <a:lnTo>
                    <a:pt x="280638" y="411479"/>
                  </a:lnTo>
                  <a:lnTo>
                    <a:pt x="283590" y="407669"/>
                  </a:lnTo>
                  <a:lnTo>
                    <a:pt x="311658" y="380999"/>
                  </a:lnTo>
                  <a:lnTo>
                    <a:pt x="318515" y="379729"/>
                  </a:lnTo>
                  <a:lnTo>
                    <a:pt x="326389" y="377189"/>
                  </a:lnTo>
                  <a:close/>
                </a:path>
                <a:path w="416560" h="425450">
                  <a:moveTo>
                    <a:pt x="280638" y="411479"/>
                  </a:moveTo>
                  <a:lnTo>
                    <a:pt x="212217" y="411479"/>
                  </a:lnTo>
                  <a:lnTo>
                    <a:pt x="220472" y="412749"/>
                  </a:lnTo>
                  <a:lnTo>
                    <a:pt x="228854" y="415289"/>
                  </a:lnTo>
                  <a:lnTo>
                    <a:pt x="237489" y="420369"/>
                  </a:lnTo>
                  <a:lnTo>
                    <a:pt x="249809" y="425449"/>
                  </a:lnTo>
                  <a:lnTo>
                    <a:pt x="260731" y="425449"/>
                  </a:lnTo>
                  <a:lnTo>
                    <a:pt x="265938" y="424179"/>
                  </a:lnTo>
                  <a:lnTo>
                    <a:pt x="270890" y="421639"/>
                  </a:lnTo>
                  <a:lnTo>
                    <a:pt x="275589" y="417829"/>
                  </a:lnTo>
                  <a:lnTo>
                    <a:pt x="279654" y="412749"/>
                  </a:lnTo>
                  <a:lnTo>
                    <a:pt x="280638" y="411479"/>
                  </a:lnTo>
                  <a:close/>
                </a:path>
                <a:path w="416560" h="425450">
                  <a:moveTo>
                    <a:pt x="340868" y="48259"/>
                  </a:moveTo>
                  <a:lnTo>
                    <a:pt x="75184" y="48259"/>
                  </a:lnTo>
                  <a:lnTo>
                    <a:pt x="69342" y="49529"/>
                  </a:lnTo>
                  <a:lnTo>
                    <a:pt x="47498" y="82550"/>
                  </a:lnTo>
                  <a:lnTo>
                    <a:pt x="46862" y="91439"/>
                  </a:lnTo>
                  <a:lnTo>
                    <a:pt x="30861" y="124459"/>
                  </a:lnTo>
                  <a:lnTo>
                    <a:pt x="25146" y="130809"/>
                  </a:lnTo>
                  <a:lnTo>
                    <a:pt x="18414" y="134619"/>
                  </a:lnTo>
                  <a:lnTo>
                    <a:pt x="12446" y="139700"/>
                  </a:lnTo>
                  <a:lnTo>
                    <a:pt x="7620" y="143509"/>
                  </a:lnTo>
                  <a:lnTo>
                    <a:pt x="4063" y="148589"/>
                  </a:lnTo>
                  <a:lnTo>
                    <a:pt x="1524" y="153669"/>
                  </a:lnTo>
                  <a:lnTo>
                    <a:pt x="254" y="158750"/>
                  </a:lnTo>
                  <a:lnTo>
                    <a:pt x="0" y="163829"/>
                  </a:lnTo>
                  <a:lnTo>
                    <a:pt x="762" y="170179"/>
                  </a:lnTo>
                  <a:lnTo>
                    <a:pt x="2794" y="176529"/>
                  </a:lnTo>
                  <a:lnTo>
                    <a:pt x="5842" y="182879"/>
                  </a:lnTo>
                  <a:lnTo>
                    <a:pt x="9779" y="191769"/>
                  </a:lnTo>
                  <a:lnTo>
                    <a:pt x="12700" y="199389"/>
                  </a:lnTo>
                  <a:lnTo>
                    <a:pt x="13843" y="208279"/>
                  </a:lnTo>
                  <a:lnTo>
                    <a:pt x="13843" y="217169"/>
                  </a:lnTo>
                  <a:lnTo>
                    <a:pt x="12700" y="226059"/>
                  </a:lnTo>
                  <a:lnTo>
                    <a:pt x="9779" y="233679"/>
                  </a:lnTo>
                  <a:lnTo>
                    <a:pt x="5842" y="242569"/>
                  </a:lnTo>
                  <a:lnTo>
                    <a:pt x="2794" y="248919"/>
                  </a:lnTo>
                  <a:lnTo>
                    <a:pt x="762" y="255269"/>
                  </a:lnTo>
                  <a:lnTo>
                    <a:pt x="0" y="261619"/>
                  </a:lnTo>
                  <a:lnTo>
                    <a:pt x="254" y="266700"/>
                  </a:lnTo>
                  <a:lnTo>
                    <a:pt x="1524" y="271779"/>
                  </a:lnTo>
                  <a:lnTo>
                    <a:pt x="4063" y="276859"/>
                  </a:lnTo>
                  <a:lnTo>
                    <a:pt x="7620" y="281939"/>
                  </a:lnTo>
                  <a:lnTo>
                    <a:pt x="12446" y="285750"/>
                  </a:lnTo>
                  <a:lnTo>
                    <a:pt x="18414" y="289559"/>
                  </a:lnTo>
                  <a:lnTo>
                    <a:pt x="25146" y="294639"/>
                  </a:lnTo>
                  <a:lnTo>
                    <a:pt x="46862" y="334009"/>
                  </a:lnTo>
                  <a:lnTo>
                    <a:pt x="47879" y="349249"/>
                  </a:lnTo>
                  <a:lnTo>
                    <a:pt x="49022" y="354329"/>
                  </a:lnTo>
                  <a:lnTo>
                    <a:pt x="75184" y="377189"/>
                  </a:lnTo>
                  <a:lnTo>
                    <a:pt x="340868" y="377189"/>
                  </a:lnTo>
                  <a:lnTo>
                    <a:pt x="367919" y="349249"/>
                  </a:lnTo>
                  <a:lnTo>
                    <a:pt x="368681" y="337819"/>
                  </a:lnTo>
                  <a:lnTo>
                    <a:pt x="195452" y="337819"/>
                  </a:lnTo>
                  <a:lnTo>
                    <a:pt x="171576" y="332739"/>
                  </a:lnTo>
                  <a:lnTo>
                    <a:pt x="130175" y="309879"/>
                  </a:lnTo>
                  <a:lnTo>
                    <a:pt x="100457" y="273050"/>
                  </a:lnTo>
                  <a:lnTo>
                    <a:pt x="85979" y="226059"/>
                  </a:lnTo>
                  <a:lnTo>
                    <a:pt x="85344" y="212089"/>
                  </a:lnTo>
                  <a:lnTo>
                    <a:pt x="85979" y="200659"/>
                  </a:lnTo>
                  <a:lnTo>
                    <a:pt x="98679" y="156209"/>
                  </a:lnTo>
                  <a:lnTo>
                    <a:pt x="125475" y="119379"/>
                  </a:lnTo>
                  <a:lnTo>
                    <a:pt x="162940" y="95250"/>
                  </a:lnTo>
                  <a:lnTo>
                    <a:pt x="196214" y="87629"/>
                  </a:lnTo>
                  <a:lnTo>
                    <a:pt x="368717" y="87629"/>
                  </a:lnTo>
                  <a:lnTo>
                    <a:pt x="368426" y="82550"/>
                  </a:lnTo>
                  <a:lnTo>
                    <a:pt x="346456" y="49529"/>
                  </a:lnTo>
                  <a:lnTo>
                    <a:pt x="340868" y="48259"/>
                  </a:lnTo>
                  <a:close/>
                </a:path>
                <a:path w="416560" h="425450">
                  <a:moveTo>
                    <a:pt x="368717" y="87629"/>
                  </a:moveTo>
                  <a:lnTo>
                    <a:pt x="220472" y="87629"/>
                  </a:lnTo>
                  <a:lnTo>
                    <a:pt x="232537" y="88900"/>
                  </a:lnTo>
                  <a:lnTo>
                    <a:pt x="255650" y="96519"/>
                  </a:lnTo>
                  <a:lnTo>
                    <a:pt x="294513" y="124459"/>
                  </a:lnTo>
                  <a:lnTo>
                    <a:pt x="320675" y="163829"/>
                  </a:lnTo>
                  <a:lnTo>
                    <a:pt x="330454" y="212089"/>
                  </a:lnTo>
                  <a:lnTo>
                    <a:pt x="329819" y="224789"/>
                  </a:lnTo>
                  <a:lnTo>
                    <a:pt x="317119" y="269239"/>
                  </a:lnTo>
                  <a:lnTo>
                    <a:pt x="290575" y="304800"/>
                  </a:lnTo>
                  <a:lnTo>
                    <a:pt x="253111" y="328929"/>
                  </a:lnTo>
                  <a:lnTo>
                    <a:pt x="219710" y="337819"/>
                  </a:lnTo>
                  <a:lnTo>
                    <a:pt x="368681" y="337819"/>
                  </a:lnTo>
                  <a:lnTo>
                    <a:pt x="384937" y="299719"/>
                  </a:lnTo>
                  <a:lnTo>
                    <a:pt x="403606" y="285750"/>
                  </a:lnTo>
                  <a:lnTo>
                    <a:pt x="408177" y="281939"/>
                  </a:lnTo>
                  <a:lnTo>
                    <a:pt x="411988" y="276859"/>
                  </a:lnTo>
                  <a:lnTo>
                    <a:pt x="414527" y="271779"/>
                  </a:lnTo>
                  <a:lnTo>
                    <a:pt x="415798" y="266700"/>
                  </a:lnTo>
                  <a:lnTo>
                    <a:pt x="416051" y="261619"/>
                  </a:lnTo>
                  <a:lnTo>
                    <a:pt x="415289" y="255269"/>
                  </a:lnTo>
                  <a:lnTo>
                    <a:pt x="413258" y="248919"/>
                  </a:lnTo>
                  <a:lnTo>
                    <a:pt x="409956" y="242569"/>
                  </a:lnTo>
                  <a:lnTo>
                    <a:pt x="406146" y="233679"/>
                  </a:lnTo>
                  <a:lnTo>
                    <a:pt x="403606" y="226059"/>
                  </a:lnTo>
                  <a:lnTo>
                    <a:pt x="402209" y="217169"/>
                  </a:lnTo>
                  <a:lnTo>
                    <a:pt x="402209" y="208279"/>
                  </a:lnTo>
                  <a:lnTo>
                    <a:pt x="403606" y="199389"/>
                  </a:lnTo>
                  <a:lnTo>
                    <a:pt x="406146" y="191769"/>
                  </a:lnTo>
                  <a:lnTo>
                    <a:pt x="409956" y="182879"/>
                  </a:lnTo>
                  <a:lnTo>
                    <a:pt x="413258" y="176529"/>
                  </a:lnTo>
                  <a:lnTo>
                    <a:pt x="415289" y="170179"/>
                  </a:lnTo>
                  <a:lnTo>
                    <a:pt x="416051" y="163829"/>
                  </a:lnTo>
                  <a:lnTo>
                    <a:pt x="415798" y="158750"/>
                  </a:lnTo>
                  <a:lnTo>
                    <a:pt x="414527" y="153669"/>
                  </a:lnTo>
                  <a:lnTo>
                    <a:pt x="411988" y="148589"/>
                  </a:lnTo>
                  <a:lnTo>
                    <a:pt x="408177" y="143509"/>
                  </a:lnTo>
                  <a:lnTo>
                    <a:pt x="397510" y="134619"/>
                  </a:lnTo>
                  <a:lnTo>
                    <a:pt x="390779" y="130809"/>
                  </a:lnTo>
                  <a:lnTo>
                    <a:pt x="384937" y="124459"/>
                  </a:lnTo>
                  <a:lnTo>
                    <a:pt x="368935" y="91439"/>
                  </a:lnTo>
                  <a:lnTo>
                    <a:pt x="368717" y="87629"/>
                  </a:lnTo>
                  <a:close/>
                </a:path>
                <a:path w="416560" h="425450">
                  <a:moveTo>
                    <a:pt x="166243" y="0"/>
                  </a:moveTo>
                  <a:lnTo>
                    <a:pt x="155194" y="0"/>
                  </a:lnTo>
                  <a:lnTo>
                    <a:pt x="150113" y="1269"/>
                  </a:lnTo>
                  <a:lnTo>
                    <a:pt x="127762" y="25400"/>
                  </a:lnTo>
                  <a:lnTo>
                    <a:pt x="122682" y="31750"/>
                  </a:lnTo>
                  <a:lnTo>
                    <a:pt x="117094" y="35559"/>
                  </a:lnTo>
                  <a:lnTo>
                    <a:pt x="110998" y="40639"/>
                  </a:lnTo>
                  <a:lnTo>
                    <a:pt x="104521" y="44450"/>
                  </a:lnTo>
                  <a:lnTo>
                    <a:pt x="89662" y="46989"/>
                  </a:lnTo>
                  <a:lnTo>
                    <a:pt x="81534" y="48259"/>
                  </a:lnTo>
                  <a:lnTo>
                    <a:pt x="334390" y="48259"/>
                  </a:lnTo>
                  <a:lnTo>
                    <a:pt x="318515" y="45719"/>
                  </a:lnTo>
                  <a:lnTo>
                    <a:pt x="311658" y="44450"/>
                  </a:lnTo>
                  <a:lnTo>
                    <a:pt x="304800" y="40639"/>
                  </a:lnTo>
                  <a:lnTo>
                    <a:pt x="298831" y="35559"/>
                  </a:lnTo>
                  <a:lnTo>
                    <a:pt x="293370" y="31750"/>
                  </a:lnTo>
                  <a:lnTo>
                    <a:pt x="288289" y="25400"/>
                  </a:lnTo>
                  <a:lnTo>
                    <a:pt x="283718" y="17779"/>
                  </a:lnTo>
                  <a:lnTo>
                    <a:pt x="280670" y="13969"/>
                  </a:lnTo>
                  <a:lnTo>
                    <a:pt x="203835" y="13969"/>
                  </a:lnTo>
                  <a:lnTo>
                    <a:pt x="195452" y="12700"/>
                  </a:lnTo>
                  <a:lnTo>
                    <a:pt x="187198" y="8889"/>
                  </a:lnTo>
                  <a:lnTo>
                    <a:pt x="178562" y="5079"/>
                  </a:lnTo>
                  <a:lnTo>
                    <a:pt x="166243" y="0"/>
                  </a:lnTo>
                  <a:close/>
                </a:path>
                <a:path w="416560" h="425450">
                  <a:moveTo>
                    <a:pt x="260731" y="0"/>
                  </a:moveTo>
                  <a:lnTo>
                    <a:pt x="249809" y="0"/>
                  </a:lnTo>
                  <a:lnTo>
                    <a:pt x="237489" y="5079"/>
                  </a:lnTo>
                  <a:lnTo>
                    <a:pt x="228854" y="8889"/>
                  </a:lnTo>
                  <a:lnTo>
                    <a:pt x="220472" y="12700"/>
                  </a:lnTo>
                  <a:lnTo>
                    <a:pt x="212217" y="13969"/>
                  </a:lnTo>
                  <a:lnTo>
                    <a:pt x="280670" y="13969"/>
                  </a:lnTo>
                  <a:lnTo>
                    <a:pt x="275589" y="7619"/>
                  </a:lnTo>
                  <a:lnTo>
                    <a:pt x="270890" y="3809"/>
                  </a:lnTo>
                  <a:lnTo>
                    <a:pt x="265938" y="1269"/>
                  </a:lnTo>
                  <a:lnTo>
                    <a:pt x="2607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14871" y="3666744"/>
              <a:ext cx="198119" cy="24079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20739" y="3674364"/>
              <a:ext cx="201168" cy="23621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83807" y="3415284"/>
              <a:ext cx="166115" cy="16154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524500" y="5128259"/>
              <a:ext cx="1285240" cy="1473835"/>
            </a:xfrm>
            <a:custGeom>
              <a:avLst/>
              <a:gdLst/>
              <a:ahLst/>
              <a:cxnLst/>
              <a:rect l="l" t="t" r="r" b="b"/>
              <a:pathLst>
                <a:path w="1285240" h="1473834">
                  <a:moveTo>
                    <a:pt x="641858" y="0"/>
                  </a:moveTo>
                  <a:lnTo>
                    <a:pt x="0" y="318388"/>
                  </a:lnTo>
                  <a:lnTo>
                    <a:pt x="0" y="1152563"/>
                  </a:lnTo>
                  <a:lnTo>
                    <a:pt x="641858" y="1473708"/>
                  </a:lnTo>
                  <a:lnTo>
                    <a:pt x="1284731" y="1152563"/>
                  </a:lnTo>
                  <a:lnTo>
                    <a:pt x="1284731" y="318388"/>
                  </a:lnTo>
                  <a:lnTo>
                    <a:pt x="6418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17463" y="5233415"/>
              <a:ext cx="1099185" cy="1277620"/>
            </a:xfrm>
            <a:custGeom>
              <a:avLst/>
              <a:gdLst/>
              <a:ahLst/>
              <a:cxnLst/>
              <a:rect l="l" t="t" r="r" b="b"/>
              <a:pathLst>
                <a:path w="1099184" h="1277620">
                  <a:moveTo>
                    <a:pt x="335025" y="1140447"/>
                  </a:moveTo>
                  <a:lnTo>
                    <a:pt x="335280" y="1141285"/>
                  </a:lnTo>
                  <a:lnTo>
                    <a:pt x="335280" y="1147267"/>
                  </a:lnTo>
                  <a:lnTo>
                    <a:pt x="334010" y="1152956"/>
                  </a:lnTo>
                  <a:lnTo>
                    <a:pt x="331850" y="1158151"/>
                  </a:lnTo>
                  <a:lnTo>
                    <a:pt x="326516" y="1166101"/>
                  </a:lnTo>
                  <a:lnTo>
                    <a:pt x="549021" y="1277112"/>
                  </a:lnTo>
                  <a:lnTo>
                    <a:pt x="608388" y="1247546"/>
                  </a:lnTo>
                  <a:lnTo>
                    <a:pt x="549021" y="1247546"/>
                  </a:lnTo>
                  <a:lnTo>
                    <a:pt x="335025" y="1140447"/>
                  </a:lnTo>
                  <a:close/>
                </a:path>
                <a:path w="1099184" h="1277620">
                  <a:moveTo>
                    <a:pt x="849757" y="149733"/>
                  </a:moveTo>
                  <a:lnTo>
                    <a:pt x="840105" y="175387"/>
                  </a:lnTo>
                  <a:lnTo>
                    <a:pt x="1071117" y="291211"/>
                  </a:lnTo>
                  <a:lnTo>
                    <a:pt x="1071117" y="986599"/>
                  </a:lnTo>
                  <a:lnTo>
                    <a:pt x="549021" y="1247546"/>
                  </a:lnTo>
                  <a:lnTo>
                    <a:pt x="608388" y="1247546"/>
                  </a:lnTo>
                  <a:lnTo>
                    <a:pt x="1098804" y="1003312"/>
                  </a:lnTo>
                  <a:lnTo>
                    <a:pt x="1098804" y="273812"/>
                  </a:lnTo>
                  <a:lnTo>
                    <a:pt x="849757" y="149733"/>
                  </a:lnTo>
                  <a:close/>
                </a:path>
                <a:path w="1099184" h="1277620">
                  <a:moveTo>
                    <a:pt x="549021" y="0"/>
                  </a:moveTo>
                  <a:lnTo>
                    <a:pt x="0" y="273812"/>
                  </a:lnTo>
                  <a:lnTo>
                    <a:pt x="0" y="1003312"/>
                  </a:lnTo>
                  <a:lnTo>
                    <a:pt x="251078" y="1128547"/>
                  </a:lnTo>
                  <a:lnTo>
                    <a:pt x="251968" y="1124419"/>
                  </a:lnTo>
                  <a:lnTo>
                    <a:pt x="253619" y="1120533"/>
                  </a:lnTo>
                  <a:lnTo>
                    <a:pt x="255777" y="1116926"/>
                  </a:lnTo>
                  <a:lnTo>
                    <a:pt x="258445" y="1113726"/>
                  </a:lnTo>
                  <a:lnTo>
                    <a:pt x="266700" y="1106233"/>
                  </a:lnTo>
                  <a:lnTo>
                    <a:pt x="27686" y="986599"/>
                  </a:lnTo>
                  <a:lnTo>
                    <a:pt x="27686" y="291211"/>
                  </a:lnTo>
                  <a:lnTo>
                    <a:pt x="549021" y="29591"/>
                  </a:lnTo>
                  <a:lnTo>
                    <a:pt x="608432" y="29591"/>
                  </a:lnTo>
                  <a:lnTo>
                    <a:pt x="549021" y="0"/>
                  </a:lnTo>
                  <a:close/>
                </a:path>
                <a:path w="1099184" h="1277620">
                  <a:moveTo>
                    <a:pt x="608432" y="29591"/>
                  </a:moveTo>
                  <a:lnTo>
                    <a:pt x="549021" y="29591"/>
                  </a:lnTo>
                  <a:lnTo>
                    <a:pt x="765556" y="138049"/>
                  </a:lnTo>
                  <a:lnTo>
                    <a:pt x="766952" y="130810"/>
                  </a:lnTo>
                  <a:lnTo>
                    <a:pt x="769112" y="125603"/>
                  </a:lnTo>
                  <a:lnTo>
                    <a:pt x="772287" y="120904"/>
                  </a:lnTo>
                  <a:lnTo>
                    <a:pt x="776224" y="116967"/>
                  </a:lnTo>
                  <a:lnTo>
                    <a:pt x="779526" y="114808"/>
                  </a:lnTo>
                  <a:lnTo>
                    <a:pt x="608432" y="29591"/>
                  </a:lnTo>
                  <a:close/>
                </a:path>
              </a:pathLst>
            </a:custGeom>
            <a:solidFill>
              <a:srgbClr val="2F56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25668" y="5359908"/>
              <a:ext cx="881380" cy="1010919"/>
            </a:xfrm>
            <a:custGeom>
              <a:avLst/>
              <a:gdLst/>
              <a:ahLst/>
              <a:cxnLst/>
              <a:rect l="l" t="t" r="r" b="b"/>
              <a:pathLst>
                <a:path w="881379" h="1010920">
                  <a:moveTo>
                    <a:pt x="440055" y="0"/>
                  </a:moveTo>
                  <a:lnTo>
                    <a:pt x="0" y="218312"/>
                  </a:lnTo>
                  <a:lnTo>
                    <a:pt x="0" y="790232"/>
                  </a:lnTo>
                  <a:lnTo>
                    <a:pt x="440055" y="1010411"/>
                  </a:lnTo>
                  <a:lnTo>
                    <a:pt x="880872" y="790232"/>
                  </a:lnTo>
                  <a:lnTo>
                    <a:pt x="880872" y="218312"/>
                  </a:lnTo>
                  <a:lnTo>
                    <a:pt x="440055" y="0"/>
                  </a:lnTo>
                  <a:close/>
                </a:path>
              </a:pathLst>
            </a:custGeom>
            <a:solidFill>
              <a:srgbClr val="2F56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65749" y="5574791"/>
              <a:ext cx="603885" cy="581025"/>
            </a:xfrm>
            <a:custGeom>
              <a:avLst/>
              <a:gdLst/>
              <a:ahLst/>
              <a:cxnLst/>
              <a:rect l="l" t="t" r="r" b="b"/>
              <a:pathLst>
                <a:path w="603885" h="581025">
                  <a:moveTo>
                    <a:pt x="519049" y="517347"/>
                  </a:moveTo>
                  <a:lnTo>
                    <a:pt x="79883" y="517347"/>
                  </a:lnTo>
                  <a:lnTo>
                    <a:pt x="62229" y="545299"/>
                  </a:lnTo>
                  <a:lnTo>
                    <a:pt x="59465" y="551097"/>
                  </a:lnTo>
                  <a:lnTo>
                    <a:pt x="58308" y="557179"/>
                  </a:lnTo>
                  <a:lnTo>
                    <a:pt x="58890" y="563211"/>
                  </a:lnTo>
                  <a:lnTo>
                    <a:pt x="61340" y="568858"/>
                  </a:lnTo>
                  <a:lnTo>
                    <a:pt x="66039" y="575983"/>
                  </a:lnTo>
                  <a:lnTo>
                    <a:pt x="73278" y="580644"/>
                  </a:lnTo>
                  <a:lnTo>
                    <a:pt x="526288" y="580644"/>
                  </a:lnTo>
                  <a:lnTo>
                    <a:pt x="534288" y="575983"/>
                  </a:lnTo>
                  <a:lnTo>
                    <a:pt x="538099" y="568858"/>
                  </a:lnTo>
                  <a:lnTo>
                    <a:pt x="540609" y="562980"/>
                  </a:lnTo>
                  <a:lnTo>
                    <a:pt x="541226" y="556974"/>
                  </a:lnTo>
                  <a:lnTo>
                    <a:pt x="540152" y="551020"/>
                  </a:lnTo>
                  <a:lnTo>
                    <a:pt x="537590" y="545299"/>
                  </a:lnTo>
                  <a:lnTo>
                    <a:pt x="519049" y="517347"/>
                  </a:lnTo>
                  <a:close/>
                </a:path>
                <a:path w="603885" h="581025">
                  <a:moveTo>
                    <a:pt x="126364" y="326898"/>
                  </a:moveTo>
                  <a:lnTo>
                    <a:pt x="90297" y="347179"/>
                  </a:lnTo>
                  <a:lnTo>
                    <a:pt x="3810" y="482003"/>
                  </a:lnTo>
                  <a:lnTo>
                    <a:pt x="0" y="493882"/>
                  </a:lnTo>
                  <a:lnTo>
                    <a:pt x="631" y="499914"/>
                  </a:lnTo>
                  <a:lnTo>
                    <a:pt x="3048" y="505561"/>
                  </a:lnTo>
                  <a:lnTo>
                    <a:pt x="7747" y="512686"/>
                  </a:lnTo>
                  <a:lnTo>
                    <a:pt x="14859" y="517347"/>
                  </a:lnTo>
                  <a:lnTo>
                    <a:pt x="587883" y="517347"/>
                  </a:lnTo>
                  <a:lnTo>
                    <a:pt x="595884" y="512686"/>
                  </a:lnTo>
                  <a:lnTo>
                    <a:pt x="599821" y="505561"/>
                  </a:lnTo>
                  <a:lnTo>
                    <a:pt x="603630" y="498436"/>
                  </a:lnTo>
                  <a:lnTo>
                    <a:pt x="603123" y="489394"/>
                  </a:lnTo>
                  <a:lnTo>
                    <a:pt x="599186" y="482003"/>
                  </a:lnTo>
                  <a:lnTo>
                    <a:pt x="592416" y="471589"/>
                  </a:lnTo>
                  <a:lnTo>
                    <a:pt x="66039" y="471589"/>
                  </a:lnTo>
                  <a:lnTo>
                    <a:pt x="126364" y="375132"/>
                  </a:lnTo>
                  <a:lnTo>
                    <a:pt x="299910" y="375132"/>
                  </a:lnTo>
                  <a:lnTo>
                    <a:pt x="293172" y="367182"/>
                  </a:lnTo>
                  <a:lnTo>
                    <a:pt x="248920" y="367182"/>
                  </a:lnTo>
                  <a:lnTo>
                    <a:pt x="248478" y="366636"/>
                  </a:lnTo>
                  <a:lnTo>
                    <a:pt x="175387" y="366636"/>
                  </a:lnTo>
                  <a:lnTo>
                    <a:pt x="162433" y="346354"/>
                  </a:lnTo>
                  <a:lnTo>
                    <a:pt x="155440" y="338111"/>
                  </a:lnTo>
                  <a:lnTo>
                    <a:pt x="146780" y="332001"/>
                  </a:lnTo>
                  <a:lnTo>
                    <a:pt x="136929" y="328203"/>
                  </a:lnTo>
                  <a:lnTo>
                    <a:pt x="126364" y="326898"/>
                  </a:lnTo>
                  <a:close/>
                </a:path>
                <a:path w="603885" h="581025">
                  <a:moveTo>
                    <a:pt x="299910" y="375132"/>
                  </a:moveTo>
                  <a:lnTo>
                    <a:pt x="126364" y="375132"/>
                  </a:lnTo>
                  <a:lnTo>
                    <a:pt x="148716" y="409105"/>
                  </a:lnTo>
                  <a:lnTo>
                    <a:pt x="109347" y="471589"/>
                  </a:lnTo>
                  <a:lnTo>
                    <a:pt x="489585" y="471589"/>
                  </a:lnTo>
                  <a:lnTo>
                    <a:pt x="433525" y="385546"/>
                  </a:lnTo>
                  <a:lnTo>
                    <a:pt x="308737" y="385546"/>
                  </a:lnTo>
                  <a:lnTo>
                    <a:pt x="299910" y="375132"/>
                  </a:lnTo>
                  <a:close/>
                </a:path>
                <a:path w="603885" h="581025">
                  <a:moveTo>
                    <a:pt x="506733" y="339775"/>
                  </a:moveTo>
                  <a:lnTo>
                    <a:pt x="451612" y="339775"/>
                  </a:lnTo>
                  <a:lnTo>
                    <a:pt x="537590" y="471589"/>
                  </a:lnTo>
                  <a:lnTo>
                    <a:pt x="592416" y="471589"/>
                  </a:lnTo>
                  <a:lnTo>
                    <a:pt x="506733" y="339775"/>
                  </a:lnTo>
                  <a:close/>
                </a:path>
                <a:path w="603885" h="581025">
                  <a:moveTo>
                    <a:pt x="342900" y="349643"/>
                  </a:moveTo>
                  <a:lnTo>
                    <a:pt x="330962" y="352386"/>
                  </a:lnTo>
                  <a:lnTo>
                    <a:pt x="325754" y="356768"/>
                  </a:lnTo>
                  <a:lnTo>
                    <a:pt x="322452" y="361975"/>
                  </a:lnTo>
                  <a:lnTo>
                    <a:pt x="308737" y="385546"/>
                  </a:lnTo>
                  <a:lnTo>
                    <a:pt x="433525" y="385546"/>
                  </a:lnTo>
                  <a:lnTo>
                    <a:pt x="427989" y="377050"/>
                  </a:lnTo>
                  <a:lnTo>
                    <a:pt x="439974" y="358140"/>
                  </a:lnTo>
                  <a:lnTo>
                    <a:pt x="361061" y="358140"/>
                  </a:lnTo>
                  <a:lnTo>
                    <a:pt x="355218" y="354304"/>
                  </a:lnTo>
                  <a:lnTo>
                    <a:pt x="349123" y="351015"/>
                  </a:lnTo>
                  <a:lnTo>
                    <a:pt x="342900" y="349643"/>
                  </a:lnTo>
                  <a:close/>
                </a:path>
                <a:path w="603885" h="581025">
                  <a:moveTo>
                    <a:pt x="277129" y="356357"/>
                  </a:moveTo>
                  <a:lnTo>
                    <a:pt x="269134" y="356469"/>
                  </a:lnTo>
                  <a:lnTo>
                    <a:pt x="261365" y="359511"/>
                  </a:lnTo>
                  <a:lnTo>
                    <a:pt x="248920" y="367182"/>
                  </a:lnTo>
                  <a:lnTo>
                    <a:pt x="293172" y="367182"/>
                  </a:lnTo>
                  <a:lnTo>
                    <a:pt x="291084" y="364718"/>
                  </a:lnTo>
                  <a:lnTo>
                    <a:pt x="284672" y="359124"/>
                  </a:lnTo>
                  <a:lnTo>
                    <a:pt x="277129" y="356357"/>
                  </a:lnTo>
                  <a:close/>
                </a:path>
                <a:path w="603885" h="581025">
                  <a:moveTo>
                    <a:pt x="296290" y="0"/>
                  </a:moveTo>
                  <a:lnTo>
                    <a:pt x="130175" y="0"/>
                  </a:lnTo>
                  <a:lnTo>
                    <a:pt x="121425" y="1819"/>
                  </a:lnTo>
                  <a:lnTo>
                    <a:pt x="114188" y="6748"/>
                  </a:lnTo>
                  <a:lnTo>
                    <a:pt x="109261" y="13989"/>
                  </a:lnTo>
                  <a:lnTo>
                    <a:pt x="107441" y="22745"/>
                  </a:lnTo>
                  <a:lnTo>
                    <a:pt x="107441" y="127685"/>
                  </a:lnTo>
                  <a:lnTo>
                    <a:pt x="109261" y="136603"/>
                  </a:lnTo>
                  <a:lnTo>
                    <a:pt x="114188" y="143927"/>
                  </a:lnTo>
                  <a:lnTo>
                    <a:pt x="121425" y="148886"/>
                  </a:lnTo>
                  <a:lnTo>
                    <a:pt x="130175" y="150710"/>
                  </a:lnTo>
                  <a:lnTo>
                    <a:pt x="273938" y="150710"/>
                  </a:lnTo>
                  <a:lnTo>
                    <a:pt x="273938" y="236753"/>
                  </a:lnTo>
                  <a:lnTo>
                    <a:pt x="277240" y="236753"/>
                  </a:lnTo>
                  <a:lnTo>
                    <a:pt x="265892" y="241528"/>
                  </a:lnTo>
                  <a:lnTo>
                    <a:pt x="255698" y="248023"/>
                  </a:lnTo>
                  <a:lnTo>
                    <a:pt x="246719" y="256211"/>
                  </a:lnTo>
                  <a:lnTo>
                    <a:pt x="239013" y="266065"/>
                  </a:lnTo>
                  <a:lnTo>
                    <a:pt x="193801" y="337858"/>
                  </a:lnTo>
                  <a:lnTo>
                    <a:pt x="193293" y="337858"/>
                  </a:lnTo>
                  <a:lnTo>
                    <a:pt x="192531" y="338683"/>
                  </a:lnTo>
                  <a:lnTo>
                    <a:pt x="188595" y="341706"/>
                  </a:lnTo>
                  <a:lnTo>
                    <a:pt x="186181" y="346354"/>
                  </a:lnTo>
                  <a:lnTo>
                    <a:pt x="185292" y="351015"/>
                  </a:lnTo>
                  <a:lnTo>
                    <a:pt x="175387" y="366636"/>
                  </a:lnTo>
                  <a:lnTo>
                    <a:pt x="248478" y="366636"/>
                  </a:lnTo>
                  <a:lnTo>
                    <a:pt x="238505" y="354304"/>
                  </a:lnTo>
                  <a:lnTo>
                    <a:pt x="278384" y="290182"/>
                  </a:lnTo>
                  <a:lnTo>
                    <a:pt x="282575" y="283883"/>
                  </a:lnTo>
                  <a:lnTo>
                    <a:pt x="289687" y="279768"/>
                  </a:lnTo>
                  <a:lnTo>
                    <a:pt x="363942" y="279768"/>
                  </a:lnTo>
                  <a:lnTo>
                    <a:pt x="354456" y="265518"/>
                  </a:lnTo>
                  <a:lnTo>
                    <a:pt x="346789" y="255989"/>
                  </a:lnTo>
                  <a:lnTo>
                    <a:pt x="337692" y="248023"/>
                  </a:lnTo>
                  <a:lnTo>
                    <a:pt x="327453" y="241749"/>
                  </a:lnTo>
                  <a:lnTo>
                    <a:pt x="316356" y="237299"/>
                  </a:lnTo>
                  <a:lnTo>
                    <a:pt x="319150" y="237299"/>
                  </a:lnTo>
                  <a:lnTo>
                    <a:pt x="319150" y="22745"/>
                  </a:lnTo>
                  <a:lnTo>
                    <a:pt x="317329" y="13989"/>
                  </a:lnTo>
                  <a:lnTo>
                    <a:pt x="312388" y="6748"/>
                  </a:lnTo>
                  <a:lnTo>
                    <a:pt x="305113" y="1819"/>
                  </a:lnTo>
                  <a:lnTo>
                    <a:pt x="296290" y="0"/>
                  </a:lnTo>
                  <a:close/>
                </a:path>
                <a:path w="603885" h="581025">
                  <a:moveTo>
                    <a:pt x="363942" y="279768"/>
                  </a:moveTo>
                  <a:lnTo>
                    <a:pt x="305435" y="279768"/>
                  </a:lnTo>
                  <a:lnTo>
                    <a:pt x="312038" y="283883"/>
                  </a:lnTo>
                  <a:lnTo>
                    <a:pt x="316356" y="290182"/>
                  </a:lnTo>
                  <a:lnTo>
                    <a:pt x="361061" y="358140"/>
                  </a:lnTo>
                  <a:lnTo>
                    <a:pt x="439974" y="358140"/>
                  </a:lnTo>
                  <a:lnTo>
                    <a:pt x="451612" y="339775"/>
                  </a:lnTo>
                  <a:lnTo>
                    <a:pt x="506733" y="339775"/>
                  </a:lnTo>
                  <a:lnTo>
                    <a:pt x="503357" y="334581"/>
                  </a:lnTo>
                  <a:lnTo>
                    <a:pt x="400430" y="334581"/>
                  </a:lnTo>
                  <a:lnTo>
                    <a:pt x="363942" y="279768"/>
                  </a:lnTo>
                  <a:close/>
                </a:path>
                <a:path w="603885" h="581025">
                  <a:moveTo>
                    <a:pt x="451612" y="291007"/>
                  </a:moveTo>
                  <a:lnTo>
                    <a:pt x="415543" y="311289"/>
                  </a:lnTo>
                  <a:lnTo>
                    <a:pt x="400430" y="334581"/>
                  </a:lnTo>
                  <a:lnTo>
                    <a:pt x="503357" y="334581"/>
                  </a:lnTo>
                  <a:lnTo>
                    <a:pt x="480687" y="302221"/>
                  </a:lnTo>
                  <a:lnTo>
                    <a:pt x="451612" y="2910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1713209" y="292100"/>
            <a:ext cx="2057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75" dirty="0" smtClean="0">
                <a:latin typeface="Arial"/>
                <a:cs typeface="Arial"/>
              </a:rPr>
              <a:t>6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00925" y="635250"/>
            <a:ext cx="3558540" cy="1573508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spcBef>
                <a:spcPts val="595"/>
              </a:spcBef>
            </a:pPr>
            <a:r>
              <a:rPr lang="en-US" sz="1600" spc="-5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coming to Japan, I appear a six-month professional machine learning training program organize by </a:t>
            </a:r>
            <a:r>
              <a:rPr lang="en-US" sz="1600" spc="-5" dirty="0" err="1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Hyperdyne</a:t>
            </a:r>
            <a:r>
              <a:rPr lang="en-US" sz="1600" spc="-5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Corporation</a:t>
            </a:r>
            <a:r>
              <a:rPr sz="1600" spc="-5" dirty="0" smtClean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80925" y="2663457"/>
            <a:ext cx="3558540" cy="1572866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lang="en-US" sz="2400" b="1" dirty="0" smtClean="0">
                <a:latin typeface="Times New Roman"/>
                <a:cs typeface="Times New Roman"/>
              </a:rPr>
              <a:t>Nano-degree</a:t>
            </a:r>
            <a:endParaRPr sz="24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95"/>
              </a:spcBef>
            </a:pPr>
            <a:r>
              <a:rPr lang="en-US" sz="1600" spc="-5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Completed computer vision </a:t>
            </a:r>
            <a:r>
              <a:rPr lang="en-US" sz="1600" spc="-5" dirty="0" err="1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nano</a:t>
            </a:r>
            <a:r>
              <a:rPr lang="en-US" sz="1600" spc="-5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degree from </a:t>
            </a:r>
            <a:r>
              <a:rPr lang="en-US" sz="1600" spc="-5" dirty="0" err="1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Udacity</a:t>
            </a:r>
            <a:r>
              <a:rPr lang="en-US" sz="1600" spc="-5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Learn a lot of image processing technics especially about </a:t>
            </a:r>
            <a:r>
              <a:rPr lang="en-US" sz="1600" spc="-5" dirty="0" err="1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sz="1600" spc="-5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preprocess the </a:t>
            </a:r>
            <a:r>
              <a:rPr lang="en-US" sz="1600" spc="-5" dirty="0" smtClean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00925" y="4651477"/>
            <a:ext cx="3406140" cy="1973617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lang="en-US" sz="2400" b="1" dirty="0" smtClean="0">
                <a:latin typeface="Times New Roman"/>
                <a:cs typeface="Times New Roman"/>
              </a:rPr>
              <a:t>Coursera course</a:t>
            </a:r>
          </a:p>
          <a:p>
            <a:pPr marL="12700" marR="5080">
              <a:lnSpc>
                <a:spcPct val="100000"/>
              </a:lnSpc>
              <a:spcBef>
                <a:spcPts val="590"/>
              </a:spcBef>
            </a:pPr>
            <a:r>
              <a:rPr lang="en-US" sz="1400" spc="-5" dirty="0" smtClean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 several courses named:</a:t>
            </a:r>
          </a:p>
          <a:p>
            <a:pPr marL="12700" marR="5080">
              <a:lnSpc>
                <a:spcPct val="100000"/>
              </a:lnSpc>
              <a:spcBef>
                <a:spcPts val="590"/>
              </a:spcBef>
            </a:pPr>
            <a:r>
              <a:rPr lang="en-US" sz="1400" spc="-5" dirty="0" smtClean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Machine </a:t>
            </a:r>
            <a:r>
              <a:rPr lang="en-US" sz="1400" spc="-5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specialization</a:t>
            </a:r>
            <a:endParaRPr lang="en-US" sz="1400" spc="-5" dirty="0" smtClean="0">
              <a:solidFill>
                <a:srgbClr val="2C2C2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  <a:spcBef>
                <a:spcPts val="590"/>
              </a:spcBef>
            </a:pPr>
            <a:r>
              <a:rPr lang="en-US" sz="1400" spc="-5" dirty="0" smtClean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400" spc="-5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</a:t>
            </a:r>
            <a:r>
              <a:rPr lang="en-US" sz="1400" spc="-5" dirty="0" smtClean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specialization</a:t>
            </a:r>
          </a:p>
          <a:p>
            <a:pPr marL="12700" marR="5080">
              <a:lnSpc>
                <a:spcPct val="100000"/>
              </a:lnSpc>
              <a:spcBef>
                <a:spcPts val="590"/>
              </a:spcBef>
            </a:pPr>
            <a:r>
              <a:rPr lang="en-US" sz="1400" spc="-5" dirty="0" smtClean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400" spc="-5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Device-based Models with </a:t>
            </a:r>
            <a:r>
              <a:rPr lang="en-US" sz="1400" spc="-5" dirty="0" err="1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sz="1400" spc="-5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-5" dirty="0" smtClean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</a:t>
            </a:r>
          </a:p>
          <a:p>
            <a:pPr marL="12700" marR="5080">
              <a:lnSpc>
                <a:spcPct val="100000"/>
              </a:lnSpc>
              <a:spcBef>
                <a:spcPts val="590"/>
              </a:spcBef>
            </a:pPr>
            <a:r>
              <a:rPr lang="en-US" sz="1400" spc="-5" dirty="0" smtClean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AI for Medicine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738631" y="84201"/>
            <a:ext cx="4100829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Trainings &amp; </a:t>
            </a:r>
            <a:r>
              <a:rPr sz="5400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Achievements</a:t>
            </a:r>
            <a:endParaRPr sz="5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81683"/>
            <a:ext cx="12192000" cy="3112135"/>
            <a:chOff x="0" y="1281683"/>
            <a:chExt cx="12192000" cy="3112135"/>
          </a:xfrm>
        </p:grpSpPr>
        <p:sp>
          <p:nvSpPr>
            <p:cNvPr id="3" name="object 3"/>
            <p:cNvSpPr/>
            <p:nvPr/>
          </p:nvSpPr>
          <p:spPr>
            <a:xfrm>
              <a:off x="0" y="2011679"/>
              <a:ext cx="12192000" cy="2382520"/>
            </a:xfrm>
            <a:custGeom>
              <a:avLst/>
              <a:gdLst/>
              <a:ahLst/>
              <a:cxnLst/>
              <a:rect l="l" t="t" r="r" b="b"/>
              <a:pathLst>
                <a:path w="12192000" h="2382520">
                  <a:moveTo>
                    <a:pt x="12192000" y="0"/>
                  </a:moveTo>
                  <a:lnTo>
                    <a:pt x="0" y="0"/>
                  </a:lnTo>
                  <a:lnTo>
                    <a:pt x="0" y="2382012"/>
                  </a:lnTo>
                  <a:lnTo>
                    <a:pt x="12192000" y="238201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341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435096" y="1281683"/>
              <a:ext cx="2529840" cy="24566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52971" y="1281683"/>
              <a:ext cx="2529839" cy="24566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72371" y="1281683"/>
              <a:ext cx="2529839" cy="24566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5695" y="1281683"/>
              <a:ext cx="2529840" cy="24566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15695" y="4534661"/>
            <a:ext cx="2529840" cy="21794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en-US" sz="2800" b="1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Anomaly Detection</a:t>
            </a: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en-US" sz="1200" spc="-5" dirty="0" smtClean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the data and detect </a:t>
            </a:r>
            <a:r>
              <a:rPr lang="en-US" sz="1200" spc="-5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anomalous </a:t>
            </a:r>
            <a:r>
              <a:rPr lang="en-US" sz="1200" spc="-5" dirty="0" smtClean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 of the based on previous data. I use different kind of anomaly detection method such as </a:t>
            </a:r>
            <a:r>
              <a:rPr lang="en-US" sz="1200" b="1" spc="-5" dirty="0" smtClean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Isolation Forest, One class SVM, Clustering and VAE </a:t>
            </a:r>
            <a:r>
              <a:rPr lang="en-US" sz="1200" spc="-5" dirty="0" smtClean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detect the anomaly</a:t>
            </a:r>
            <a:r>
              <a:rPr sz="1200" spc="-5" dirty="0" smtClean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35096" y="4534661"/>
            <a:ext cx="2529840" cy="19127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en-US" sz="2800" b="1" spc="-15" dirty="0" smtClean="0">
                <a:latin typeface="Times New Roman"/>
                <a:cs typeface="Times New Roman"/>
              </a:rPr>
              <a:t>Real Time Object Detection</a:t>
            </a:r>
            <a:endParaRPr sz="2800" dirty="0">
              <a:latin typeface="Times New Roman"/>
              <a:cs typeface="Times New Roman"/>
            </a:endParaRPr>
          </a:p>
          <a:p>
            <a:pPr marL="12700" marR="5080" algn="ctr">
              <a:spcBef>
                <a:spcPts val="870"/>
              </a:spcBef>
            </a:pPr>
            <a:r>
              <a:rPr lang="en-US" sz="1200" dirty="0" smtClean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hardware-software combination project. </a:t>
            </a: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en-US" sz="1200" dirty="0" smtClean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200" b="1" dirty="0" smtClean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</a:t>
            </a:r>
            <a:r>
              <a:rPr lang="en-US" sz="1200" dirty="0" smtClean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(YOLO) and use it in a Edge </a:t>
            </a: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device(</a:t>
            </a:r>
            <a:r>
              <a:rPr lang="en-US" sz="1200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 </a:t>
            </a:r>
            <a:r>
              <a:rPr lang="en-US" sz="1200" spc="-2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pi) to detect objects in real time.</a:t>
            </a:r>
            <a:endParaRPr sz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52971" y="4534661"/>
            <a:ext cx="2529839" cy="20973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en-US" sz="2800" b="1" spc="-15" dirty="0" smtClean="0">
                <a:latin typeface="Times New Roman"/>
                <a:cs typeface="Times New Roman"/>
              </a:rPr>
              <a:t>Sentiment Analysis</a:t>
            </a:r>
            <a:endParaRPr sz="2800" dirty="0">
              <a:latin typeface="Times New Roman"/>
              <a:cs typeface="Times New Roman"/>
            </a:endParaRPr>
          </a:p>
          <a:p>
            <a:pPr marL="12700" marR="5080" algn="ctr">
              <a:lnSpc>
                <a:spcPct val="150100"/>
              </a:lnSpc>
              <a:spcBef>
                <a:spcPts val="870"/>
              </a:spcBef>
            </a:pPr>
            <a:r>
              <a:rPr lang="en-US" sz="1200" dirty="0" smtClean="0">
                <a:solidFill>
                  <a:srgbClr val="2C2C2C"/>
                </a:solidFill>
                <a:latin typeface="Arial"/>
                <a:cs typeface="Arial"/>
              </a:rPr>
              <a:t>Train a Machine Learning model to </a:t>
            </a:r>
            <a:r>
              <a:rPr lang="en-US" sz="1200" b="1" dirty="0" smtClean="0">
                <a:solidFill>
                  <a:srgbClr val="2C2C2C"/>
                </a:solidFill>
                <a:latin typeface="Arial"/>
                <a:cs typeface="Arial"/>
              </a:rPr>
              <a:t>analyze sentiment </a:t>
            </a:r>
            <a:r>
              <a:rPr lang="en-US" sz="1200" dirty="0" smtClean="0">
                <a:solidFill>
                  <a:srgbClr val="2C2C2C"/>
                </a:solidFill>
                <a:latin typeface="Arial"/>
                <a:cs typeface="Arial"/>
              </a:rPr>
              <a:t>from text. Also develop a small Android and web platform for this project.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70845" y="4534661"/>
            <a:ext cx="2531365" cy="22717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en-US" sz="2800" b="1" spc="-15" dirty="0" smtClean="0">
                <a:latin typeface="Times New Roman"/>
                <a:cs typeface="Times New Roman"/>
              </a:rPr>
              <a:t>Traffic Prediction </a:t>
            </a:r>
          </a:p>
          <a:p>
            <a:pPr algn="ctr">
              <a:lnSpc>
                <a:spcPct val="150000"/>
              </a:lnSpc>
              <a:spcBef>
                <a:spcPts val="95"/>
              </a:spcBef>
            </a:pPr>
            <a:r>
              <a:rPr lang="en-US" sz="1200" dirty="0" smtClean="0">
                <a:solidFill>
                  <a:srgbClr val="2C2C2C"/>
                </a:solidFill>
                <a:latin typeface="Arial"/>
                <a:cs typeface="Arial"/>
              </a:rPr>
              <a:t>It is a </a:t>
            </a:r>
            <a:r>
              <a:rPr lang="en-US" sz="1200" b="1" dirty="0" smtClean="0">
                <a:solidFill>
                  <a:srgbClr val="2C2C2C"/>
                </a:solidFill>
                <a:latin typeface="Arial"/>
                <a:cs typeface="Arial"/>
              </a:rPr>
              <a:t>time series analysis </a:t>
            </a:r>
            <a:r>
              <a:rPr lang="en-US" sz="1200" dirty="0" smtClean="0">
                <a:solidFill>
                  <a:srgbClr val="2C2C2C"/>
                </a:solidFill>
                <a:latin typeface="Arial"/>
                <a:cs typeface="Arial"/>
              </a:rPr>
              <a:t>project. The task was to analyze the data and use time series based Machine Learning model (</a:t>
            </a:r>
            <a:r>
              <a:rPr lang="en-US" sz="1200" b="1" dirty="0" smtClean="0">
                <a:solidFill>
                  <a:srgbClr val="2C2C2C"/>
                </a:solidFill>
                <a:latin typeface="Arial"/>
                <a:cs typeface="Arial"/>
              </a:rPr>
              <a:t>LSTM/RNR</a:t>
            </a:r>
            <a:r>
              <a:rPr lang="en-US" sz="1200" dirty="0" smtClean="0">
                <a:solidFill>
                  <a:srgbClr val="2C2C2C"/>
                </a:solidFill>
                <a:latin typeface="Arial"/>
                <a:cs typeface="Arial"/>
              </a:rPr>
              <a:t>) to predict </a:t>
            </a:r>
            <a:r>
              <a:rPr lang="en-US" sz="1200" dirty="0">
                <a:solidFill>
                  <a:srgbClr val="2C2C2C"/>
                </a:solidFill>
                <a:latin typeface="Arial"/>
                <a:cs typeface="Arial"/>
              </a:rPr>
              <a:t>traffic jam occurrence.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07340" y="6807"/>
            <a:ext cx="42443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latin typeface="Times New Roman"/>
                <a:cs typeface="Times New Roman"/>
              </a:rPr>
              <a:t>Experience-</a:t>
            </a:r>
            <a:r>
              <a:rPr sz="4000" b="0" spc="-55" dirty="0">
                <a:latin typeface="Times New Roman"/>
                <a:cs typeface="Times New Roman"/>
              </a:rPr>
              <a:t> </a:t>
            </a:r>
            <a:r>
              <a:rPr sz="4000" b="0" spc="-5" dirty="0">
                <a:latin typeface="Times New Roman"/>
                <a:cs typeface="Times New Roman"/>
              </a:rPr>
              <a:t>Projects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739880" y="292100"/>
            <a:ext cx="2235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5" dirty="0" smtClean="0">
                <a:latin typeface="Arial"/>
                <a:cs typeface="Arial"/>
              </a:rPr>
              <a:t>7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68796" y="0"/>
            <a:ext cx="5823585" cy="6880225"/>
            <a:chOff x="6368796" y="0"/>
            <a:chExt cx="5823585" cy="6880225"/>
          </a:xfrm>
        </p:grpSpPr>
        <p:sp>
          <p:nvSpPr>
            <p:cNvPr id="3" name="object 3"/>
            <p:cNvSpPr/>
            <p:nvPr/>
          </p:nvSpPr>
          <p:spPr>
            <a:xfrm>
              <a:off x="6368796" y="0"/>
              <a:ext cx="5823585" cy="6858000"/>
            </a:xfrm>
            <a:custGeom>
              <a:avLst/>
              <a:gdLst/>
              <a:ahLst/>
              <a:cxnLst/>
              <a:rect l="l" t="t" r="r" b="b"/>
              <a:pathLst>
                <a:path w="5823584" h="6858000">
                  <a:moveTo>
                    <a:pt x="5823203" y="0"/>
                  </a:moveTo>
                  <a:lnTo>
                    <a:pt x="3958589" y="0"/>
                  </a:lnTo>
                  <a:lnTo>
                    <a:pt x="0" y="6857998"/>
                  </a:lnTo>
                  <a:lnTo>
                    <a:pt x="5823203" y="6857998"/>
                  </a:lnTo>
                  <a:lnTo>
                    <a:pt x="5823203" y="0"/>
                  </a:lnTo>
                  <a:close/>
                </a:path>
              </a:pathLst>
            </a:custGeom>
            <a:solidFill>
              <a:srgbClr val="172C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49917" y="0"/>
              <a:ext cx="3959860" cy="6858000"/>
            </a:xfrm>
            <a:custGeom>
              <a:avLst/>
              <a:gdLst/>
              <a:ahLst/>
              <a:cxnLst/>
              <a:rect l="l" t="t" r="r" b="b"/>
              <a:pathLst>
                <a:path w="3959859" h="6858000">
                  <a:moveTo>
                    <a:pt x="3959465" y="0"/>
                  </a:moveTo>
                  <a:lnTo>
                    <a:pt x="0" y="6857996"/>
                  </a:lnTo>
                </a:path>
              </a:pathLst>
            </a:custGeom>
            <a:ln w="22224">
              <a:solidFill>
                <a:srgbClr val="FD4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658606" y="4430979"/>
            <a:ext cx="287274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dirty="0">
                <a:solidFill>
                  <a:srgbClr val="FFFFFF"/>
                </a:solidFill>
                <a:latin typeface="Times New Roman"/>
                <a:cs typeface="Times New Roman"/>
              </a:rPr>
              <a:t>Skills</a:t>
            </a:r>
            <a:endParaRPr sz="96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646919" y="1763267"/>
            <a:ext cx="1938494" cy="1781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96210" y="4024699"/>
            <a:ext cx="4284345" cy="837409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</a:p>
          <a:p>
            <a:r>
              <a:rPr lang="en-US" dirty="0"/>
              <a:t>NLTK, </a:t>
            </a:r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 err="1" smtClean="0"/>
              <a:t>Tensorflow</a:t>
            </a:r>
            <a:r>
              <a:rPr lang="en-US" dirty="0" smtClean="0"/>
              <a:t>, </a:t>
            </a:r>
            <a:r>
              <a:rPr lang="en-US" dirty="0" err="1" smtClean="0"/>
              <a:t>Pytorch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0936" y="4163567"/>
            <a:ext cx="969644" cy="1127760"/>
          </a:xfrm>
          <a:custGeom>
            <a:avLst/>
            <a:gdLst/>
            <a:ahLst/>
            <a:cxnLst/>
            <a:rect l="l" t="t" r="r" b="b"/>
            <a:pathLst>
              <a:path w="969644" h="1127760">
                <a:moveTo>
                  <a:pt x="681228" y="1029716"/>
                </a:moveTo>
                <a:lnTo>
                  <a:pt x="676529" y="1022731"/>
                </a:lnTo>
                <a:lnTo>
                  <a:pt x="674624" y="1018159"/>
                </a:lnTo>
                <a:lnTo>
                  <a:pt x="673481" y="1013079"/>
                </a:lnTo>
                <a:lnTo>
                  <a:pt x="673481" y="1007872"/>
                </a:lnTo>
                <a:lnTo>
                  <a:pt x="673735" y="1007110"/>
                </a:lnTo>
                <a:lnTo>
                  <a:pt x="484911" y="1101598"/>
                </a:lnTo>
                <a:lnTo>
                  <a:pt x="24384" y="871220"/>
                </a:lnTo>
                <a:lnTo>
                  <a:pt x="24384" y="257048"/>
                </a:lnTo>
                <a:lnTo>
                  <a:pt x="228180" y="154940"/>
                </a:lnTo>
                <a:lnTo>
                  <a:pt x="227990" y="154686"/>
                </a:lnTo>
                <a:lnTo>
                  <a:pt x="225653" y="151892"/>
                </a:lnTo>
                <a:lnTo>
                  <a:pt x="223723" y="148717"/>
                </a:lnTo>
                <a:lnTo>
                  <a:pt x="222275" y="145288"/>
                </a:lnTo>
                <a:lnTo>
                  <a:pt x="219646" y="132207"/>
                </a:lnTo>
                <a:lnTo>
                  <a:pt x="0" y="241808"/>
                </a:lnTo>
                <a:lnTo>
                  <a:pt x="0" y="885952"/>
                </a:lnTo>
                <a:lnTo>
                  <a:pt x="484911" y="1127760"/>
                </a:lnTo>
                <a:lnTo>
                  <a:pt x="537286" y="1101598"/>
                </a:lnTo>
                <a:lnTo>
                  <a:pt x="681228" y="1029716"/>
                </a:lnTo>
                <a:close/>
              </a:path>
              <a:path w="969644" h="1127760">
                <a:moveTo>
                  <a:pt x="873252" y="304165"/>
                </a:moveTo>
                <a:lnTo>
                  <a:pt x="484911" y="111252"/>
                </a:lnTo>
                <a:lnTo>
                  <a:pt x="96012" y="304165"/>
                </a:lnTo>
                <a:lnTo>
                  <a:pt x="96012" y="809752"/>
                </a:lnTo>
                <a:lnTo>
                  <a:pt x="484911" y="1004316"/>
                </a:lnTo>
                <a:lnTo>
                  <a:pt x="873252" y="809752"/>
                </a:lnTo>
                <a:lnTo>
                  <a:pt x="873252" y="304165"/>
                </a:lnTo>
                <a:close/>
              </a:path>
              <a:path w="969644" h="1127760">
                <a:moveTo>
                  <a:pt x="969264" y="241808"/>
                </a:moveTo>
                <a:lnTo>
                  <a:pt x="537311" y="26162"/>
                </a:lnTo>
                <a:lnTo>
                  <a:pt x="484911" y="0"/>
                </a:lnTo>
                <a:lnTo>
                  <a:pt x="281609" y="101346"/>
                </a:lnTo>
                <a:lnTo>
                  <a:pt x="294005" y="121920"/>
                </a:lnTo>
                <a:lnTo>
                  <a:pt x="484911" y="26162"/>
                </a:lnTo>
                <a:lnTo>
                  <a:pt x="944880" y="257048"/>
                </a:lnTo>
                <a:lnTo>
                  <a:pt x="944880" y="871220"/>
                </a:lnTo>
                <a:lnTo>
                  <a:pt x="734060" y="976884"/>
                </a:lnTo>
                <a:lnTo>
                  <a:pt x="741299" y="983488"/>
                </a:lnTo>
                <a:lnTo>
                  <a:pt x="743585" y="986282"/>
                </a:lnTo>
                <a:lnTo>
                  <a:pt x="745490" y="989457"/>
                </a:lnTo>
                <a:lnTo>
                  <a:pt x="747014" y="992886"/>
                </a:lnTo>
                <a:lnTo>
                  <a:pt x="747776" y="996569"/>
                </a:lnTo>
                <a:lnTo>
                  <a:pt x="969264" y="885952"/>
                </a:lnTo>
                <a:lnTo>
                  <a:pt x="969264" y="241808"/>
                </a:lnTo>
                <a:close/>
              </a:path>
            </a:pathLst>
          </a:custGeom>
          <a:solidFill>
            <a:srgbClr val="5BA3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196210" y="1463453"/>
            <a:ext cx="4284345" cy="1114408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lang="en-US" sz="2400" b="1" spc="-60" dirty="0" smtClean="0">
                <a:latin typeface="Times New Roman"/>
                <a:cs typeface="Times New Roman"/>
              </a:rPr>
              <a:t>Data Mining</a:t>
            </a:r>
            <a:endParaRPr sz="2400" dirty="0">
              <a:latin typeface="Times New Roman"/>
              <a:cs typeface="Times New Roman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klearn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oblib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Multiprocessing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30936" y="1603247"/>
            <a:ext cx="969644" cy="1126490"/>
          </a:xfrm>
          <a:custGeom>
            <a:avLst/>
            <a:gdLst/>
            <a:ahLst/>
            <a:cxnLst/>
            <a:rect l="l" t="t" r="r" b="b"/>
            <a:pathLst>
              <a:path w="969644" h="1126489">
                <a:moveTo>
                  <a:pt x="681228" y="1028319"/>
                </a:moveTo>
                <a:lnTo>
                  <a:pt x="676529" y="1021334"/>
                </a:lnTo>
                <a:lnTo>
                  <a:pt x="674624" y="1016762"/>
                </a:lnTo>
                <a:lnTo>
                  <a:pt x="673481" y="1011682"/>
                </a:lnTo>
                <a:lnTo>
                  <a:pt x="673481" y="1006475"/>
                </a:lnTo>
                <a:lnTo>
                  <a:pt x="673735" y="1005713"/>
                </a:lnTo>
                <a:lnTo>
                  <a:pt x="484911" y="1100201"/>
                </a:lnTo>
                <a:lnTo>
                  <a:pt x="24384" y="870077"/>
                </a:lnTo>
                <a:lnTo>
                  <a:pt x="24384" y="256794"/>
                </a:lnTo>
                <a:lnTo>
                  <a:pt x="228180" y="154686"/>
                </a:lnTo>
                <a:lnTo>
                  <a:pt x="227990" y="154559"/>
                </a:lnTo>
                <a:lnTo>
                  <a:pt x="225653" y="151638"/>
                </a:lnTo>
                <a:lnTo>
                  <a:pt x="223723" y="148463"/>
                </a:lnTo>
                <a:lnTo>
                  <a:pt x="222275" y="145034"/>
                </a:lnTo>
                <a:lnTo>
                  <a:pt x="219646" y="132080"/>
                </a:lnTo>
                <a:lnTo>
                  <a:pt x="0" y="241427"/>
                </a:lnTo>
                <a:lnTo>
                  <a:pt x="0" y="884809"/>
                </a:lnTo>
                <a:lnTo>
                  <a:pt x="484911" y="1126236"/>
                </a:lnTo>
                <a:lnTo>
                  <a:pt x="537108" y="1100201"/>
                </a:lnTo>
                <a:lnTo>
                  <a:pt x="681228" y="1028319"/>
                </a:lnTo>
                <a:close/>
              </a:path>
              <a:path w="969644" h="1126489">
                <a:moveTo>
                  <a:pt x="873252" y="304165"/>
                </a:moveTo>
                <a:lnTo>
                  <a:pt x="484911" y="111252"/>
                </a:lnTo>
                <a:lnTo>
                  <a:pt x="96012" y="304165"/>
                </a:lnTo>
                <a:lnTo>
                  <a:pt x="96012" y="809752"/>
                </a:lnTo>
                <a:lnTo>
                  <a:pt x="484911" y="1004316"/>
                </a:lnTo>
                <a:lnTo>
                  <a:pt x="873252" y="809752"/>
                </a:lnTo>
                <a:lnTo>
                  <a:pt x="873252" y="304165"/>
                </a:lnTo>
                <a:close/>
              </a:path>
              <a:path w="969644" h="1126489">
                <a:moveTo>
                  <a:pt x="969264" y="241427"/>
                </a:moveTo>
                <a:lnTo>
                  <a:pt x="537133" y="26035"/>
                </a:lnTo>
                <a:lnTo>
                  <a:pt x="484911" y="0"/>
                </a:lnTo>
                <a:lnTo>
                  <a:pt x="281609" y="101219"/>
                </a:lnTo>
                <a:lnTo>
                  <a:pt x="294005" y="121666"/>
                </a:lnTo>
                <a:lnTo>
                  <a:pt x="484911" y="26035"/>
                </a:lnTo>
                <a:lnTo>
                  <a:pt x="944880" y="256794"/>
                </a:lnTo>
                <a:lnTo>
                  <a:pt x="944880" y="870077"/>
                </a:lnTo>
                <a:lnTo>
                  <a:pt x="734060" y="975487"/>
                </a:lnTo>
                <a:lnTo>
                  <a:pt x="741299" y="982091"/>
                </a:lnTo>
                <a:lnTo>
                  <a:pt x="743585" y="985012"/>
                </a:lnTo>
                <a:lnTo>
                  <a:pt x="745490" y="988187"/>
                </a:lnTo>
                <a:lnTo>
                  <a:pt x="747014" y="991616"/>
                </a:lnTo>
                <a:lnTo>
                  <a:pt x="747776" y="995172"/>
                </a:lnTo>
                <a:lnTo>
                  <a:pt x="969264" y="884809"/>
                </a:lnTo>
                <a:lnTo>
                  <a:pt x="969264" y="241427"/>
                </a:lnTo>
                <a:close/>
              </a:path>
            </a:pathLst>
          </a:custGeom>
          <a:solidFill>
            <a:srgbClr val="FD4A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2196210" y="182441"/>
            <a:ext cx="4284345" cy="906658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lang="en-US" sz="2400" dirty="0" smtClean="0">
                <a:latin typeface="Times New Roman"/>
                <a:cs typeface="Times New Roman"/>
              </a:rPr>
              <a:t>Programming Language</a:t>
            </a:r>
            <a:endParaRPr sz="2400" dirty="0">
              <a:latin typeface="Times New Roman"/>
              <a:cs typeface="Times New Roman"/>
            </a:endParaRPr>
          </a:p>
          <a:p>
            <a:pPr marL="12700" marR="5080">
              <a:lnSpc>
                <a:spcPts val="2520"/>
              </a:lnSpc>
              <a:spcBef>
                <a:spcPts val="200"/>
              </a:spcBef>
            </a:pPr>
            <a:r>
              <a:rPr lang="en-US" sz="1400" b="0" spc="-5" dirty="0" smtClean="0">
                <a:solidFill>
                  <a:srgbClr val="2C2C2C"/>
                </a:solidFill>
                <a:latin typeface="Arial"/>
                <a:cs typeface="Arial"/>
              </a:rPr>
              <a:t>Python, Java, C, C++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46666" y="322832"/>
            <a:ext cx="969644" cy="1126490"/>
          </a:xfrm>
          <a:custGeom>
            <a:avLst/>
            <a:gdLst/>
            <a:ahLst/>
            <a:cxnLst/>
            <a:rect l="l" t="t" r="r" b="b"/>
            <a:pathLst>
              <a:path w="969644" h="1126490">
                <a:moveTo>
                  <a:pt x="681228" y="1028306"/>
                </a:moveTo>
                <a:lnTo>
                  <a:pt x="676529" y="1021321"/>
                </a:lnTo>
                <a:lnTo>
                  <a:pt x="674624" y="1016749"/>
                </a:lnTo>
                <a:lnTo>
                  <a:pt x="673481" y="1011669"/>
                </a:lnTo>
                <a:lnTo>
                  <a:pt x="673481" y="1006462"/>
                </a:lnTo>
                <a:lnTo>
                  <a:pt x="673735" y="1005700"/>
                </a:lnTo>
                <a:lnTo>
                  <a:pt x="484911" y="1100188"/>
                </a:lnTo>
                <a:lnTo>
                  <a:pt x="24384" y="870064"/>
                </a:lnTo>
                <a:lnTo>
                  <a:pt x="24384" y="256781"/>
                </a:lnTo>
                <a:lnTo>
                  <a:pt x="228180" y="154673"/>
                </a:lnTo>
                <a:lnTo>
                  <a:pt x="227990" y="154546"/>
                </a:lnTo>
                <a:lnTo>
                  <a:pt x="225653" y="151625"/>
                </a:lnTo>
                <a:lnTo>
                  <a:pt x="223723" y="148450"/>
                </a:lnTo>
                <a:lnTo>
                  <a:pt x="222275" y="145021"/>
                </a:lnTo>
                <a:lnTo>
                  <a:pt x="219646" y="132067"/>
                </a:lnTo>
                <a:lnTo>
                  <a:pt x="0" y="241414"/>
                </a:lnTo>
                <a:lnTo>
                  <a:pt x="0" y="884796"/>
                </a:lnTo>
                <a:lnTo>
                  <a:pt x="484911" y="1126223"/>
                </a:lnTo>
                <a:lnTo>
                  <a:pt x="537108" y="1100188"/>
                </a:lnTo>
                <a:lnTo>
                  <a:pt x="681228" y="1028306"/>
                </a:lnTo>
                <a:close/>
              </a:path>
              <a:path w="969644" h="1126490">
                <a:moveTo>
                  <a:pt x="873252" y="303771"/>
                </a:moveTo>
                <a:lnTo>
                  <a:pt x="484911" y="111239"/>
                </a:lnTo>
                <a:lnTo>
                  <a:pt x="96012" y="303771"/>
                </a:lnTo>
                <a:lnTo>
                  <a:pt x="96012" y="808469"/>
                </a:lnTo>
                <a:lnTo>
                  <a:pt x="484911" y="1002779"/>
                </a:lnTo>
                <a:lnTo>
                  <a:pt x="873252" y="808469"/>
                </a:lnTo>
                <a:lnTo>
                  <a:pt x="873252" y="303771"/>
                </a:lnTo>
                <a:close/>
              </a:path>
              <a:path w="969644" h="1126490">
                <a:moveTo>
                  <a:pt x="969264" y="241414"/>
                </a:moveTo>
                <a:lnTo>
                  <a:pt x="537133" y="26022"/>
                </a:lnTo>
                <a:lnTo>
                  <a:pt x="484911" y="0"/>
                </a:lnTo>
                <a:lnTo>
                  <a:pt x="281609" y="101206"/>
                </a:lnTo>
                <a:lnTo>
                  <a:pt x="284530" y="103238"/>
                </a:lnTo>
                <a:lnTo>
                  <a:pt x="287985" y="106667"/>
                </a:lnTo>
                <a:lnTo>
                  <a:pt x="290791" y="110731"/>
                </a:lnTo>
                <a:lnTo>
                  <a:pt x="292722" y="115303"/>
                </a:lnTo>
                <a:lnTo>
                  <a:pt x="294005" y="121653"/>
                </a:lnTo>
                <a:lnTo>
                  <a:pt x="484911" y="26022"/>
                </a:lnTo>
                <a:lnTo>
                  <a:pt x="944880" y="256781"/>
                </a:lnTo>
                <a:lnTo>
                  <a:pt x="944880" y="870064"/>
                </a:lnTo>
                <a:lnTo>
                  <a:pt x="734060" y="975474"/>
                </a:lnTo>
                <a:lnTo>
                  <a:pt x="741299" y="982078"/>
                </a:lnTo>
                <a:lnTo>
                  <a:pt x="743585" y="984999"/>
                </a:lnTo>
                <a:lnTo>
                  <a:pt x="745490" y="988174"/>
                </a:lnTo>
                <a:lnTo>
                  <a:pt x="747014" y="991603"/>
                </a:lnTo>
                <a:lnTo>
                  <a:pt x="747776" y="995159"/>
                </a:lnTo>
                <a:lnTo>
                  <a:pt x="969264" y="884796"/>
                </a:lnTo>
                <a:lnTo>
                  <a:pt x="969264" y="241414"/>
                </a:lnTo>
                <a:close/>
              </a:path>
            </a:pathLst>
          </a:custGeom>
          <a:solidFill>
            <a:srgbClr val="5BA3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196210" y="2744248"/>
            <a:ext cx="4284345" cy="1391407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  <a:p>
            <a:r>
              <a:rPr lang="en-US" dirty="0" err="1"/>
              <a:t>xgboost</a:t>
            </a:r>
            <a:r>
              <a:rPr lang="en-US" dirty="0"/>
              <a:t>, </a:t>
            </a:r>
            <a:r>
              <a:rPr lang="en-US" dirty="0" smtClean="0"/>
              <a:t>SVM, </a:t>
            </a:r>
            <a:r>
              <a:rPr lang="en-US" dirty="0" err="1"/>
              <a:t>knn</a:t>
            </a:r>
            <a:r>
              <a:rPr lang="en-US" dirty="0"/>
              <a:t>, </a:t>
            </a:r>
            <a:r>
              <a:rPr lang="en-US" dirty="0" smtClean="0"/>
              <a:t>random forest</a:t>
            </a:r>
            <a:r>
              <a:rPr lang="en-US" dirty="0"/>
              <a:t>, Isolation </a:t>
            </a:r>
            <a:r>
              <a:rPr lang="en-US" dirty="0" smtClean="0"/>
              <a:t>forest, k-means clustering and other </a:t>
            </a:r>
            <a:r>
              <a:rPr lang="en-US" dirty="0" err="1" smtClean="0"/>
              <a:t>sklearn</a:t>
            </a:r>
            <a:r>
              <a:rPr lang="en-US" dirty="0" smtClean="0"/>
              <a:t> models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30936" y="2883407"/>
            <a:ext cx="969644" cy="1126490"/>
          </a:xfrm>
          <a:custGeom>
            <a:avLst/>
            <a:gdLst/>
            <a:ahLst/>
            <a:cxnLst/>
            <a:rect l="l" t="t" r="r" b="b"/>
            <a:pathLst>
              <a:path w="969644" h="1126489">
                <a:moveTo>
                  <a:pt x="681228" y="1028319"/>
                </a:moveTo>
                <a:lnTo>
                  <a:pt x="676529" y="1021334"/>
                </a:lnTo>
                <a:lnTo>
                  <a:pt x="674624" y="1016762"/>
                </a:lnTo>
                <a:lnTo>
                  <a:pt x="673481" y="1011682"/>
                </a:lnTo>
                <a:lnTo>
                  <a:pt x="673481" y="1006475"/>
                </a:lnTo>
                <a:lnTo>
                  <a:pt x="673735" y="1005713"/>
                </a:lnTo>
                <a:lnTo>
                  <a:pt x="484911" y="1100201"/>
                </a:lnTo>
                <a:lnTo>
                  <a:pt x="24384" y="870077"/>
                </a:lnTo>
                <a:lnTo>
                  <a:pt x="24384" y="256794"/>
                </a:lnTo>
                <a:lnTo>
                  <a:pt x="228180" y="154686"/>
                </a:lnTo>
                <a:lnTo>
                  <a:pt x="227990" y="154559"/>
                </a:lnTo>
                <a:lnTo>
                  <a:pt x="225653" y="151638"/>
                </a:lnTo>
                <a:lnTo>
                  <a:pt x="223723" y="148463"/>
                </a:lnTo>
                <a:lnTo>
                  <a:pt x="222275" y="145034"/>
                </a:lnTo>
                <a:lnTo>
                  <a:pt x="219646" y="132080"/>
                </a:lnTo>
                <a:lnTo>
                  <a:pt x="0" y="241427"/>
                </a:lnTo>
                <a:lnTo>
                  <a:pt x="0" y="884809"/>
                </a:lnTo>
                <a:lnTo>
                  <a:pt x="484911" y="1126236"/>
                </a:lnTo>
                <a:lnTo>
                  <a:pt x="537108" y="1100201"/>
                </a:lnTo>
                <a:lnTo>
                  <a:pt x="681228" y="1028319"/>
                </a:lnTo>
                <a:close/>
              </a:path>
              <a:path w="969644" h="1126489">
                <a:moveTo>
                  <a:pt x="873252" y="304165"/>
                </a:moveTo>
                <a:lnTo>
                  <a:pt x="484911" y="111252"/>
                </a:lnTo>
                <a:lnTo>
                  <a:pt x="96012" y="304165"/>
                </a:lnTo>
                <a:lnTo>
                  <a:pt x="96012" y="809752"/>
                </a:lnTo>
                <a:lnTo>
                  <a:pt x="484911" y="1004316"/>
                </a:lnTo>
                <a:lnTo>
                  <a:pt x="873252" y="809752"/>
                </a:lnTo>
                <a:lnTo>
                  <a:pt x="873252" y="304165"/>
                </a:lnTo>
                <a:close/>
              </a:path>
              <a:path w="969644" h="1126489">
                <a:moveTo>
                  <a:pt x="969264" y="241427"/>
                </a:moveTo>
                <a:lnTo>
                  <a:pt x="537133" y="26035"/>
                </a:lnTo>
                <a:lnTo>
                  <a:pt x="484911" y="0"/>
                </a:lnTo>
                <a:lnTo>
                  <a:pt x="281609" y="101219"/>
                </a:lnTo>
                <a:lnTo>
                  <a:pt x="294005" y="121666"/>
                </a:lnTo>
                <a:lnTo>
                  <a:pt x="484911" y="26035"/>
                </a:lnTo>
                <a:lnTo>
                  <a:pt x="944880" y="256794"/>
                </a:lnTo>
                <a:lnTo>
                  <a:pt x="944880" y="870077"/>
                </a:lnTo>
                <a:lnTo>
                  <a:pt x="734060" y="975487"/>
                </a:lnTo>
                <a:lnTo>
                  <a:pt x="741299" y="982091"/>
                </a:lnTo>
                <a:lnTo>
                  <a:pt x="743585" y="985012"/>
                </a:lnTo>
                <a:lnTo>
                  <a:pt x="745490" y="988187"/>
                </a:lnTo>
                <a:lnTo>
                  <a:pt x="747014" y="991616"/>
                </a:lnTo>
                <a:lnTo>
                  <a:pt x="747776" y="995172"/>
                </a:lnTo>
                <a:lnTo>
                  <a:pt x="969264" y="884809"/>
                </a:lnTo>
                <a:lnTo>
                  <a:pt x="969264" y="241427"/>
                </a:lnTo>
                <a:close/>
              </a:path>
            </a:pathLst>
          </a:custGeom>
          <a:solidFill>
            <a:srgbClr val="2F56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196210" y="5305606"/>
            <a:ext cx="4284345" cy="898964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  <a:p>
            <a:r>
              <a:rPr lang="en-US" dirty="0"/>
              <a:t>Flask, PHP, Android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30936" y="5445252"/>
            <a:ext cx="969644" cy="1126490"/>
          </a:xfrm>
          <a:custGeom>
            <a:avLst/>
            <a:gdLst/>
            <a:ahLst/>
            <a:cxnLst/>
            <a:rect l="l" t="t" r="r" b="b"/>
            <a:pathLst>
              <a:path w="969644" h="1126490">
                <a:moveTo>
                  <a:pt x="681228" y="1028344"/>
                </a:moveTo>
                <a:lnTo>
                  <a:pt x="676529" y="1021321"/>
                </a:lnTo>
                <a:lnTo>
                  <a:pt x="674624" y="1016749"/>
                </a:lnTo>
                <a:lnTo>
                  <a:pt x="673481" y="1011732"/>
                </a:lnTo>
                <a:lnTo>
                  <a:pt x="673481" y="1006449"/>
                </a:lnTo>
                <a:lnTo>
                  <a:pt x="673735" y="1005725"/>
                </a:lnTo>
                <a:lnTo>
                  <a:pt x="484911" y="1100162"/>
                </a:lnTo>
                <a:lnTo>
                  <a:pt x="24384" y="870038"/>
                </a:lnTo>
                <a:lnTo>
                  <a:pt x="24384" y="256755"/>
                </a:lnTo>
                <a:lnTo>
                  <a:pt x="228180" y="154686"/>
                </a:lnTo>
                <a:lnTo>
                  <a:pt x="227990" y="154520"/>
                </a:lnTo>
                <a:lnTo>
                  <a:pt x="225653" y="151688"/>
                </a:lnTo>
                <a:lnTo>
                  <a:pt x="223723" y="148513"/>
                </a:lnTo>
                <a:lnTo>
                  <a:pt x="222275" y="145084"/>
                </a:lnTo>
                <a:lnTo>
                  <a:pt x="219646" y="132080"/>
                </a:lnTo>
                <a:lnTo>
                  <a:pt x="0" y="241452"/>
                </a:lnTo>
                <a:lnTo>
                  <a:pt x="0" y="884783"/>
                </a:lnTo>
                <a:lnTo>
                  <a:pt x="484911" y="1126236"/>
                </a:lnTo>
                <a:lnTo>
                  <a:pt x="537197" y="1100162"/>
                </a:lnTo>
                <a:lnTo>
                  <a:pt x="681228" y="1028344"/>
                </a:lnTo>
                <a:close/>
              </a:path>
              <a:path w="969644" h="1126490">
                <a:moveTo>
                  <a:pt x="873252" y="303834"/>
                </a:moveTo>
                <a:lnTo>
                  <a:pt x="484911" y="111252"/>
                </a:lnTo>
                <a:lnTo>
                  <a:pt x="96012" y="303834"/>
                </a:lnTo>
                <a:lnTo>
                  <a:pt x="96012" y="808507"/>
                </a:lnTo>
                <a:lnTo>
                  <a:pt x="484911" y="1002792"/>
                </a:lnTo>
                <a:lnTo>
                  <a:pt x="873252" y="808507"/>
                </a:lnTo>
                <a:lnTo>
                  <a:pt x="873252" y="303834"/>
                </a:lnTo>
                <a:close/>
              </a:path>
              <a:path w="969644" h="1126490">
                <a:moveTo>
                  <a:pt x="969264" y="241452"/>
                </a:moveTo>
                <a:lnTo>
                  <a:pt x="537133" y="26035"/>
                </a:lnTo>
                <a:lnTo>
                  <a:pt x="484911" y="0"/>
                </a:lnTo>
                <a:lnTo>
                  <a:pt x="281609" y="101219"/>
                </a:lnTo>
                <a:lnTo>
                  <a:pt x="294005" y="121666"/>
                </a:lnTo>
                <a:lnTo>
                  <a:pt x="484911" y="26035"/>
                </a:lnTo>
                <a:lnTo>
                  <a:pt x="944880" y="256755"/>
                </a:lnTo>
                <a:lnTo>
                  <a:pt x="944880" y="870038"/>
                </a:lnTo>
                <a:lnTo>
                  <a:pt x="734060" y="975550"/>
                </a:lnTo>
                <a:lnTo>
                  <a:pt x="741299" y="982154"/>
                </a:lnTo>
                <a:lnTo>
                  <a:pt x="743585" y="984973"/>
                </a:lnTo>
                <a:lnTo>
                  <a:pt x="745490" y="988148"/>
                </a:lnTo>
                <a:lnTo>
                  <a:pt x="747014" y="991577"/>
                </a:lnTo>
                <a:lnTo>
                  <a:pt x="747776" y="995222"/>
                </a:lnTo>
                <a:lnTo>
                  <a:pt x="969264" y="884783"/>
                </a:lnTo>
                <a:lnTo>
                  <a:pt x="969264" y="241452"/>
                </a:lnTo>
                <a:close/>
              </a:path>
            </a:pathLst>
          </a:custGeom>
          <a:solidFill>
            <a:srgbClr val="FD4A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1708638" y="292100"/>
            <a:ext cx="2235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5" dirty="0" smtClean="0">
                <a:latin typeface="Arial"/>
                <a:cs typeface="Arial"/>
              </a:rPr>
              <a:t>8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6" name="object 74"/>
          <p:cNvSpPr/>
          <p:nvPr/>
        </p:nvSpPr>
        <p:spPr>
          <a:xfrm>
            <a:off x="759841" y="3143088"/>
            <a:ext cx="636270" cy="593725"/>
          </a:xfrm>
          <a:custGeom>
            <a:avLst/>
            <a:gdLst/>
            <a:ahLst/>
            <a:cxnLst/>
            <a:rect l="l" t="t" r="r" b="b"/>
            <a:pathLst>
              <a:path w="636270" h="593725">
                <a:moveTo>
                  <a:pt x="464081" y="516382"/>
                </a:moveTo>
                <a:lnTo>
                  <a:pt x="415925" y="516382"/>
                </a:lnTo>
                <a:lnTo>
                  <a:pt x="496443" y="591312"/>
                </a:lnTo>
                <a:lnTo>
                  <a:pt x="498728" y="593471"/>
                </a:lnTo>
                <a:lnTo>
                  <a:pt x="502158" y="593344"/>
                </a:lnTo>
                <a:lnTo>
                  <a:pt x="504190" y="591058"/>
                </a:lnTo>
                <a:lnTo>
                  <a:pt x="521208" y="572897"/>
                </a:lnTo>
                <a:lnTo>
                  <a:pt x="521081" y="569468"/>
                </a:lnTo>
                <a:lnTo>
                  <a:pt x="518922" y="567436"/>
                </a:lnTo>
                <a:lnTo>
                  <a:pt x="464081" y="516382"/>
                </a:lnTo>
                <a:close/>
              </a:path>
              <a:path w="636270" h="593725">
                <a:moveTo>
                  <a:pt x="415925" y="352552"/>
                </a:moveTo>
                <a:lnTo>
                  <a:pt x="387985" y="352552"/>
                </a:lnTo>
                <a:lnTo>
                  <a:pt x="387985" y="457327"/>
                </a:lnTo>
                <a:lnTo>
                  <a:pt x="291211" y="560959"/>
                </a:lnTo>
                <a:lnTo>
                  <a:pt x="291338" y="564388"/>
                </a:lnTo>
                <a:lnTo>
                  <a:pt x="293624" y="566547"/>
                </a:lnTo>
                <a:lnTo>
                  <a:pt x="309625" y="581406"/>
                </a:lnTo>
                <a:lnTo>
                  <a:pt x="311785" y="583438"/>
                </a:lnTo>
                <a:lnTo>
                  <a:pt x="315214" y="583311"/>
                </a:lnTo>
                <a:lnTo>
                  <a:pt x="387985" y="505460"/>
                </a:lnTo>
                <a:lnTo>
                  <a:pt x="452349" y="505460"/>
                </a:lnTo>
                <a:lnTo>
                  <a:pt x="415925" y="471551"/>
                </a:lnTo>
                <a:lnTo>
                  <a:pt x="415925" y="352552"/>
                </a:lnTo>
                <a:close/>
              </a:path>
              <a:path w="636270" h="593725">
                <a:moveTo>
                  <a:pt x="452349" y="505460"/>
                </a:moveTo>
                <a:lnTo>
                  <a:pt x="387985" y="505460"/>
                </a:lnTo>
                <a:lnTo>
                  <a:pt x="387985" y="571500"/>
                </a:lnTo>
                <a:lnTo>
                  <a:pt x="390017" y="573659"/>
                </a:lnTo>
                <a:lnTo>
                  <a:pt x="413893" y="573659"/>
                </a:lnTo>
                <a:lnTo>
                  <a:pt x="415925" y="571500"/>
                </a:lnTo>
                <a:lnTo>
                  <a:pt x="415925" y="516382"/>
                </a:lnTo>
                <a:lnTo>
                  <a:pt x="464081" y="516382"/>
                </a:lnTo>
                <a:lnTo>
                  <a:pt x="452349" y="505460"/>
                </a:lnTo>
                <a:close/>
              </a:path>
              <a:path w="636270" h="593725">
                <a:moveTo>
                  <a:pt x="128623" y="322199"/>
                </a:moveTo>
                <a:lnTo>
                  <a:pt x="34036" y="322199"/>
                </a:lnTo>
                <a:lnTo>
                  <a:pt x="34138" y="505460"/>
                </a:lnTo>
                <a:lnTo>
                  <a:pt x="35530" y="512321"/>
                </a:lnTo>
                <a:lnTo>
                  <a:pt x="39608" y="518382"/>
                </a:lnTo>
                <a:lnTo>
                  <a:pt x="45662" y="522489"/>
                </a:lnTo>
                <a:lnTo>
                  <a:pt x="53086" y="524002"/>
                </a:lnTo>
                <a:lnTo>
                  <a:pt x="60509" y="522489"/>
                </a:lnTo>
                <a:lnTo>
                  <a:pt x="66563" y="518382"/>
                </a:lnTo>
                <a:lnTo>
                  <a:pt x="70641" y="512321"/>
                </a:lnTo>
                <a:lnTo>
                  <a:pt x="72033" y="505460"/>
                </a:lnTo>
                <a:lnTo>
                  <a:pt x="72136" y="361315"/>
                </a:lnTo>
                <a:lnTo>
                  <a:pt x="128530" y="361188"/>
                </a:lnTo>
                <a:lnTo>
                  <a:pt x="128623" y="322199"/>
                </a:lnTo>
                <a:close/>
              </a:path>
              <a:path w="636270" h="593725">
                <a:moveTo>
                  <a:pt x="128530" y="361188"/>
                </a:moveTo>
                <a:lnTo>
                  <a:pt x="90170" y="361188"/>
                </a:lnTo>
                <a:lnTo>
                  <a:pt x="90274" y="505460"/>
                </a:lnTo>
                <a:lnTo>
                  <a:pt x="91682" y="512321"/>
                </a:lnTo>
                <a:lnTo>
                  <a:pt x="95789" y="518382"/>
                </a:lnTo>
                <a:lnTo>
                  <a:pt x="101850" y="522489"/>
                </a:lnTo>
                <a:lnTo>
                  <a:pt x="109220" y="524002"/>
                </a:lnTo>
                <a:lnTo>
                  <a:pt x="116663" y="522489"/>
                </a:lnTo>
                <a:lnTo>
                  <a:pt x="128522" y="393680"/>
                </a:lnTo>
                <a:lnTo>
                  <a:pt x="128530" y="361188"/>
                </a:lnTo>
                <a:close/>
              </a:path>
              <a:path w="636270" h="593725">
                <a:moveTo>
                  <a:pt x="28701" y="229489"/>
                </a:moveTo>
                <a:lnTo>
                  <a:pt x="17145" y="235712"/>
                </a:lnTo>
                <a:lnTo>
                  <a:pt x="15748" y="243713"/>
                </a:lnTo>
                <a:lnTo>
                  <a:pt x="0" y="375158"/>
                </a:lnTo>
                <a:lnTo>
                  <a:pt x="883" y="393680"/>
                </a:lnTo>
                <a:lnTo>
                  <a:pt x="10017" y="401701"/>
                </a:lnTo>
                <a:lnTo>
                  <a:pt x="20841" y="398482"/>
                </a:lnTo>
                <a:lnTo>
                  <a:pt x="26797" y="383286"/>
                </a:lnTo>
                <a:lnTo>
                  <a:pt x="34036" y="322199"/>
                </a:lnTo>
                <a:lnTo>
                  <a:pt x="128623" y="322199"/>
                </a:lnTo>
                <a:lnTo>
                  <a:pt x="128537" y="277495"/>
                </a:lnTo>
                <a:lnTo>
                  <a:pt x="128397" y="263906"/>
                </a:lnTo>
                <a:lnTo>
                  <a:pt x="169896" y="263906"/>
                </a:lnTo>
                <a:lnTo>
                  <a:pt x="137795" y="235331"/>
                </a:lnTo>
                <a:lnTo>
                  <a:pt x="135890" y="232410"/>
                </a:lnTo>
                <a:lnTo>
                  <a:pt x="131374" y="230378"/>
                </a:lnTo>
                <a:lnTo>
                  <a:pt x="33654" y="230124"/>
                </a:lnTo>
                <a:lnTo>
                  <a:pt x="28701" y="229489"/>
                </a:lnTo>
                <a:close/>
              </a:path>
              <a:path w="636270" h="593725">
                <a:moveTo>
                  <a:pt x="628396" y="318516"/>
                </a:moveTo>
                <a:lnTo>
                  <a:pt x="189357" y="318516"/>
                </a:lnTo>
                <a:lnTo>
                  <a:pt x="181737" y="326136"/>
                </a:lnTo>
                <a:lnTo>
                  <a:pt x="181737" y="344932"/>
                </a:lnTo>
                <a:lnTo>
                  <a:pt x="189357" y="352552"/>
                </a:lnTo>
                <a:lnTo>
                  <a:pt x="628396" y="352552"/>
                </a:lnTo>
                <a:lnTo>
                  <a:pt x="636016" y="344932"/>
                </a:lnTo>
                <a:lnTo>
                  <a:pt x="636016" y="326136"/>
                </a:lnTo>
                <a:lnTo>
                  <a:pt x="628396" y="318516"/>
                </a:lnTo>
                <a:close/>
              </a:path>
              <a:path w="636270" h="593725">
                <a:moveTo>
                  <a:pt x="220725" y="277495"/>
                </a:moveTo>
                <a:lnTo>
                  <a:pt x="203073" y="277495"/>
                </a:lnTo>
                <a:lnTo>
                  <a:pt x="203073" y="318516"/>
                </a:lnTo>
                <a:lnTo>
                  <a:pt x="220725" y="318516"/>
                </a:lnTo>
                <a:lnTo>
                  <a:pt x="220725" y="277495"/>
                </a:lnTo>
                <a:close/>
              </a:path>
              <a:path w="636270" h="593725">
                <a:moveTo>
                  <a:pt x="614299" y="33909"/>
                </a:moveTo>
                <a:lnTo>
                  <a:pt x="596519" y="33909"/>
                </a:lnTo>
                <a:lnTo>
                  <a:pt x="596519" y="318516"/>
                </a:lnTo>
                <a:lnTo>
                  <a:pt x="614299" y="318516"/>
                </a:lnTo>
                <a:lnTo>
                  <a:pt x="614299" y="33909"/>
                </a:lnTo>
                <a:close/>
              </a:path>
              <a:path w="636270" h="593725">
                <a:moveTo>
                  <a:pt x="169896" y="263906"/>
                </a:moveTo>
                <a:lnTo>
                  <a:pt x="128397" y="263906"/>
                </a:lnTo>
                <a:lnTo>
                  <a:pt x="158876" y="290576"/>
                </a:lnTo>
                <a:lnTo>
                  <a:pt x="163195" y="295783"/>
                </a:lnTo>
                <a:lnTo>
                  <a:pt x="174117" y="296037"/>
                </a:lnTo>
                <a:lnTo>
                  <a:pt x="178181" y="292481"/>
                </a:lnTo>
                <a:lnTo>
                  <a:pt x="203073" y="277495"/>
                </a:lnTo>
                <a:lnTo>
                  <a:pt x="220725" y="277495"/>
                </a:lnTo>
                <a:lnTo>
                  <a:pt x="220725" y="266827"/>
                </a:lnTo>
                <a:lnTo>
                  <a:pt x="223469" y="265176"/>
                </a:lnTo>
                <a:lnTo>
                  <a:pt x="171323" y="265176"/>
                </a:lnTo>
                <a:lnTo>
                  <a:pt x="169896" y="263906"/>
                </a:lnTo>
                <a:close/>
              </a:path>
              <a:path w="636270" h="593725">
                <a:moveTo>
                  <a:pt x="327787" y="231648"/>
                </a:moveTo>
                <a:lnTo>
                  <a:pt x="273812" y="231648"/>
                </a:lnTo>
                <a:lnTo>
                  <a:pt x="273812" y="283083"/>
                </a:lnTo>
                <a:lnTo>
                  <a:pt x="327787" y="283083"/>
                </a:lnTo>
                <a:lnTo>
                  <a:pt x="327787" y="231648"/>
                </a:lnTo>
                <a:close/>
              </a:path>
              <a:path w="636270" h="593725">
                <a:moveTo>
                  <a:pt x="394462" y="102489"/>
                </a:moveTo>
                <a:lnTo>
                  <a:pt x="348615" y="102489"/>
                </a:lnTo>
                <a:lnTo>
                  <a:pt x="344550" y="106934"/>
                </a:lnTo>
                <a:lnTo>
                  <a:pt x="344550" y="283083"/>
                </a:lnTo>
                <a:lnTo>
                  <a:pt x="398525" y="283083"/>
                </a:lnTo>
                <a:lnTo>
                  <a:pt x="398525" y="106934"/>
                </a:lnTo>
                <a:lnTo>
                  <a:pt x="394462" y="102489"/>
                </a:lnTo>
                <a:close/>
              </a:path>
              <a:path w="636270" h="593725">
                <a:moveTo>
                  <a:pt x="465582" y="198882"/>
                </a:moveTo>
                <a:lnTo>
                  <a:pt x="419608" y="198882"/>
                </a:lnTo>
                <a:lnTo>
                  <a:pt x="415544" y="203327"/>
                </a:lnTo>
                <a:lnTo>
                  <a:pt x="415544" y="277749"/>
                </a:lnTo>
                <a:lnTo>
                  <a:pt x="469519" y="277749"/>
                </a:lnTo>
                <a:lnTo>
                  <a:pt x="469519" y="203327"/>
                </a:lnTo>
                <a:lnTo>
                  <a:pt x="465582" y="198882"/>
                </a:lnTo>
                <a:close/>
              </a:path>
              <a:path w="636270" h="593725">
                <a:moveTo>
                  <a:pt x="533019" y="157226"/>
                </a:moveTo>
                <a:lnTo>
                  <a:pt x="487045" y="157226"/>
                </a:lnTo>
                <a:lnTo>
                  <a:pt x="483108" y="161671"/>
                </a:lnTo>
                <a:lnTo>
                  <a:pt x="483108" y="277749"/>
                </a:lnTo>
                <a:lnTo>
                  <a:pt x="537083" y="277749"/>
                </a:lnTo>
                <a:lnTo>
                  <a:pt x="537083" y="161671"/>
                </a:lnTo>
                <a:lnTo>
                  <a:pt x="533019" y="157226"/>
                </a:lnTo>
                <a:close/>
              </a:path>
              <a:path w="636270" h="593725">
                <a:moveTo>
                  <a:pt x="232410" y="229362"/>
                </a:moveTo>
                <a:lnTo>
                  <a:pt x="227965" y="230378"/>
                </a:lnTo>
                <a:lnTo>
                  <a:pt x="223774" y="233553"/>
                </a:lnTo>
                <a:lnTo>
                  <a:pt x="171323" y="265176"/>
                </a:lnTo>
                <a:lnTo>
                  <a:pt x="223469" y="265176"/>
                </a:lnTo>
                <a:lnTo>
                  <a:pt x="235076" y="258191"/>
                </a:lnTo>
                <a:lnTo>
                  <a:pt x="242443" y="250444"/>
                </a:lnTo>
                <a:lnTo>
                  <a:pt x="273812" y="231648"/>
                </a:lnTo>
                <a:lnTo>
                  <a:pt x="327787" y="231648"/>
                </a:lnTo>
                <a:lnTo>
                  <a:pt x="327787" y="229997"/>
                </a:lnTo>
                <a:lnTo>
                  <a:pt x="236600" y="229997"/>
                </a:lnTo>
                <a:lnTo>
                  <a:pt x="236347" y="229870"/>
                </a:lnTo>
                <a:lnTo>
                  <a:pt x="232410" y="229362"/>
                </a:lnTo>
                <a:close/>
              </a:path>
              <a:path w="636270" h="593725">
                <a:moveTo>
                  <a:pt x="130810" y="230124"/>
                </a:moveTo>
                <a:lnTo>
                  <a:pt x="127508" y="230378"/>
                </a:lnTo>
                <a:lnTo>
                  <a:pt x="131374" y="230378"/>
                </a:lnTo>
                <a:lnTo>
                  <a:pt x="130810" y="230124"/>
                </a:lnTo>
                <a:close/>
              </a:path>
              <a:path w="636270" h="593725">
                <a:moveTo>
                  <a:pt x="327787" y="179705"/>
                </a:moveTo>
                <a:lnTo>
                  <a:pt x="273812" y="179705"/>
                </a:lnTo>
                <a:lnTo>
                  <a:pt x="273812" y="207899"/>
                </a:lnTo>
                <a:lnTo>
                  <a:pt x="236600" y="229997"/>
                </a:lnTo>
                <a:lnTo>
                  <a:pt x="327787" y="229997"/>
                </a:lnTo>
                <a:lnTo>
                  <a:pt x="327787" y="179705"/>
                </a:lnTo>
                <a:close/>
              </a:path>
              <a:path w="636270" h="593725">
                <a:moveTo>
                  <a:pt x="76835" y="132461"/>
                </a:moveTo>
                <a:lnTo>
                  <a:pt x="61261" y="135628"/>
                </a:lnTo>
                <a:lnTo>
                  <a:pt x="48545" y="144272"/>
                </a:lnTo>
                <a:lnTo>
                  <a:pt x="39973" y="157106"/>
                </a:lnTo>
                <a:lnTo>
                  <a:pt x="36829" y="172847"/>
                </a:lnTo>
                <a:lnTo>
                  <a:pt x="39973" y="188513"/>
                </a:lnTo>
                <a:lnTo>
                  <a:pt x="48545" y="201310"/>
                </a:lnTo>
                <a:lnTo>
                  <a:pt x="61261" y="209940"/>
                </a:lnTo>
                <a:lnTo>
                  <a:pt x="76835" y="213106"/>
                </a:lnTo>
                <a:lnTo>
                  <a:pt x="92408" y="209940"/>
                </a:lnTo>
                <a:lnTo>
                  <a:pt x="105124" y="201310"/>
                </a:lnTo>
                <a:lnTo>
                  <a:pt x="113696" y="188513"/>
                </a:lnTo>
                <a:lnTo>
                  <a:pt x="116840" y="172847"/>
                </a:lnTo>
                <a:lnTo>
                  <a:pt x="113696" y="157106"/>
                </a:lnTo>
                <a:lnTo>
                  <a:pt x="105124" y="144272"/>
                </a:lnTo>
                <a:lnTo>
                  <a:pt x="92408" y="135628"/>
                </a:lnTo>
                <a:lnTo>
                  <a:pt x="76835" y="132461"/>
                </a:lnTo>
                <a:close/>
              </a:path>
              <a:path w="636270" h="593725">
                <a:moveTo>
                  <a:pt x="220725" y="33909"/>
                </a:moveTo>
                <a:lnTo>
                  <a:pt x="203073" y="33909"/>
                </a:lnTo>
                <a:lnTo>
                  <a:pt x="203073" y="168910"/>
                </a:lnTo>
                <a:lnTo>
                  <a:pt x="220725" y="160528"/>
                </a:lnTo>
                <a:lnTo>
                  <a:pt x="220725" y="33909"/>
                </a:lnTo>
                <a:close/>
              </a:path>
              <a:path w="636270" h="593725">
                <a:moveTo>
                  <a:pt x="628396" y="0"/>
                </a:moveTo>
                <a:lnTo>
                  <a:pt x="189357" y="0"/>
                </a:lnTo>
                <a:lnTo>
                  <a:pt x="181737" y="7620"/>
                </a:lnTo>
                <a:lnTo>
                  <a:pt x="181737" y="26289"/>
                </a:lnTo>
                <a:lnTo>
                  <a:pt x="189357" y="33909"/>
                </a:lnTo>
                <a:lnTo>
                  <a:pt x="628396" y="33909"/>
                </a:lnTo>
                <a:lnTo>
                  <a:pt x="636016" y="26289"/>
                </a:lnTo>
                <a:lnTo>
                  <a:pt x="636016" y="7620"/>
                </a:lnTo>
                <a:lnTo>
                  <a:pt x="628396" y="0"/>
                </a:lnTo>
                <a:close/>
              </a:path>
            </a:pathLst>
          </a:custGeom>
          <a:solidFill>
            <a:srgbClr val="FD4A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68"/>
          <p:cNvSpPr/>
          <p:nvPr/>
        </p:nvSpPr>
        <p:spPr>
          <a:xfrm>
            <a:off x="908430" y="4424504"/>
            <a:ext cx="414655" cy="570230"/>
          </a:xfrm>
          <a:custGeom>
            <a:avLst/>
            <a:gdLst/>
            <a:ahLst/>
            <a:cxnLst/>
            <a:rect l="l" t="t" r="r" b="b"/>
            <a:pathLst>
              <a:path w="414654" h="570229">
                <a:moveTo>
                  <a:pt x="257810" y="0"/>
                </a:moveTo>
                <a:lnTo>
                  <a:pt x="162687" y="0"/>
                </a:lnTo>
                <a:lnTo>
                  <a:pt x="156083" y="508"/>
                </a:lnTo>
                <a:lnTo>
                  <a:pt x="150875" y="6223"/>
                </a:lnTo>
                <a:lnTo>
                  <a:pt x="151257" y="12827"/>
                </a:lnTo>
                <a:lnTo>
                  <a:pt x="151257" y="26162"/>
                </a:lnTo>
                <a:lnTo>
                  <a:pt x="105537" y="26162"/>
                </a:lnTo>
                <a:lnTo>
                  <a:pt x="99568" y="32131"/>
                </a:lnTo>
                <a:lnTo>
                  <a:pt x="99568" y="55499"/>
                </a:lnTo>
                <a:lnTo>
                  <a:pt x="5714" y="55499"/>
                </a:lnTo>
                <a:lnTo>
                  <a:pt x="0" y="61214"/>
                </a:lnTo>
                <a:lnTo>
                  <a:pt x="0" y="564261"/>
                </a:lnTo>
                <a:lnTo>
                  <a:pt x="5714" y="569976"/>
                </a:lnTo>
                <a:lnTo>
                  <a:pt x="408813" y="569976"/>
                </a:lnTo>
                <a:lnTo>
                  <a:pt x="414527" y="564261"/>
                </a:lnTo>
                <a:lnTo>
                  <a:pt x="414527" y="511175"/>
                </a:lnTo>
                <a:lnTo>
                  <a:pt x="63119" y="511175"/>
                </a:lnTo>
                <a:lnTo>
                  <a:pt x="56896" y="505714"/>
                </a:lnTo>
                <a:lnTo>
                  <a:pt x="56387" y="491363"/>
                </a:lnTo>
                <a:lnTo>
                  <a:pt x="61849" y="485394"/>
                </a:lnTo>
                <a:lnTo>
                  <a:pt x="68961" y="485140"/>
                </a:lnTo>
                <a:lnTo>
                  <a:pt x="69469" y="484759"/>
                </a:lnTo>
                <a:lnTo>
                  <a:pt x="414527" y="484759"/>
                </a:lnTo>
                <a:lnTo>
                  <a:pt x="414527" y="430403"/>
                </a:lnTo>
                <a:lnTo>
                  <a:pt x="63119" y="430403"/>
                </a:lnTo>
                <a:lnTo>
                  <a:pt x="56896" y="424942"/>
                </a:lnTo>
                <a:lnTo>
                  <a:pt x="56387" y="410845"/>
                </a:lnTo>
                <a:lnTo>
                  <a:pt x="61849" y="404622"/>
                </a:lnTo>
                <a:lnTo>
                  <a:pt x="68961" y="404241"/>
                </a:lnTo>
                <a:lnTo>
                  <a:pt x="347218" y="404241"/>
                </a:lnTo>
                <a:lnTo>
                  <a:pt x="354330" y="403987"/>
                </a:lnTo>
                <a:lnTo>
                  <a:pt x="414527" y="403987"/>
                </a:lnTo>
                <a:lnTo>
                  <a:pt x="414527" y="349631"/>
                </a:lnTo>
                <a:lnTo>
                  <a:pt x="63119" y="349631"/>
                </a:lnTo>
                <a:lnTo>
                  <a:pt x="56896" y="344170"/>
                </a:lnTo>
                <a:lnTo>
                  <a:pt x="56387" y="330073"/>
                </a:lnTo>
                <a:lnTo>
                  <a:pt x="61849" y="323723"/>
                </a:lnTo>
                <a:lnTo>
                  <a:pt x="68961" y="323469"/>
                </a:lnTo>
                <a:lnTo>
                  <a:pt x="347218" y="323469"/>
                </a:lnTo>
                <a:lnTo>
                  <a:pt x="354330" y="323215"/>
                </a:lnTo>
                <a:lnTo>
                  <a:pt x="414527" y="323215"/>
                </a:lnTo>
                <a:lnTo>
                  <a:pt x="414527" y="303403"/>
                </a:lnTo>
                <a:lnTo>
                  <a:pt x="64770" y="303403"/>
                </a:lnTo>
                <a:lnTo>
                  <a:pt x="59944" y="299212"/>
                </a:lnTo>
                <a:lnTo>
                  <a:pt x="58293" y="293497"/>
                </a:lnTo>
                <a:lnTo>
                  <a:pt x="56896" y="287782"/>
                </a:lnTo>
                <a:lnTo>
                  <a:pt x="55752" y="281559"/>
                </a:lnTo>
                <a:lnTo>
                  <a:pt x="55752" y="275336"/>
                </a:lnTo>
                <a:lnTo>
                  <a:pt x="68558" y="234509"/>
                </a:lnTo>
                <a:lnTo>
                  <a:pt x="88900" y="219583"/>
                </a:lnTo>
                <a:lnTo>
                  <a:pt x="103999" y="219583"/>
                </a:lnTo>
                <a:lnTo>
                  <a:pt x="101155" y="217662"/>
                </a:lnTo>
                <a:lnTo>
                  <a:pt x="92940" y="205547"/>
                </a:lnTo>
                <a:lnTo>
                  <a:pt x="89915" y="190754"/>
                </a:lnTo>
                <a:lnTo>
                  <a:pt x="92940" y="176107"/>
                </a:lnTo>
                <a:lnTo>
                  <a:pt x="101155" y="164068"/>
                </a:lnTo>
                <a:lnTo>
                  <a:pt x="113276" y="155910"/>
                </a:lnTo>
                <a:lnTo>
                  <a:pt x="128015" y="152908"/>
                </a:lnTo>
                <a:lnTo>
                  <a:pt x="414527" y="152908"/>
                </a:lnTo>
                <a:lnTo>
                  <a:pt x="414527" y="84836"/>
                </a:lnTo>
                <a:lnTo>
                  <a:pt x="125730" y="84836"/>
                </a:lnTo>
                <a:lnTo>
                  <a:pt x="125730" y="52197"/>
                </a:lnTo>
                <a:lnTo>
                  <a:pt x="171450" y="52197"/>
                </a:lnTo>
                <a:lnTo>
                  <a:pt x="177164" y="46228"/>
                </a:lnTo>
                <a:lnTo>
                  <a:pt x="177164" y="25908"/>
                </a:lnTo>
                <a:lnTo>
                  <a:pt x="263651" y="25908"/>
                </a:lnTo>
                <a:lnTo>
                  <a:pt x="263651" y="5715"/>
                </a:lnTo>
                <a:lnTo>
                  <a:pt x="257810" y="0"/>
                </a:lnTo>
                <a:close/>
              </a:path>
              <a:path w="414654" h="570229">
                <a:moveTo>
                  <a:pt x="414527" y="484759"/>
                </a:moveTo>
                <a:lnTo>
                  <a:pt x="354330" y="484759"/>
                </a:lnTo>
                <a:lnTo>
                  <a:pt x="360425" y="490474"/>
                </a:lnTo>
                <a:lnTo>
                  <a:pt x="360425" y="497840"/>
                </a:lnTo>
                <a:lnTo>
                  <a:pt x="360680" y="504952"/>
                </a:lnTo>
                <a:lnTo>
                  <a:pt x="354964" y="510667"/>
                </a:lnTo>
                <a:lnTo>
                  <a:pt x="347599" y="510921"/>
                </a:lnTo>
                <a:lnTo>
                  <a:pt x="70231" y="510921"/>
                </a:lnTo>
                <a:lnTo>
                  <a:pt x="63119" y="511175"/>
                </a:lnTo>
                <a:lnTo>
                  <a:pt x="414527" y="511175"/>
                </a:lnTo>
                <a:lnTo>
                  <a:pt x="414527" y="484759"/>
                </a:lnTo>
                <a:close/>
              </a:path>
              <a:path w="414654" h="570229">
                <a:moveTo>
                  <a:pt x="354330" y="484759"/>
                </a:moveTo>
                <a:lnTo>
                  <a:pt x="69723" y="484759"/>
                </a:lnTo>
                <a:lnTo>
                  <a:pt x="70231" y="485140"/>
                </a:lnTo>
                <a:lnTo>
                  <a:pt x="347218" y="485140"/>
                </a:lnTo>
                <a:lnTo>
                  <a:pt x="354330" y="484759"/>
                </a:lnTo>
                <a:close/>
              </a:path>
              <a:path w="414654" h="570229">
                <a:moveTo>
                  <a:pt x="414527" y="403987"/>
                </a:moveTo>
                <a:lnTo>
                  <a:pt x="354330" y="403987"/>
                </a:lnTo>
                <a:lnTo>
                  <a:pt x="360425" y="409702"/>
                </a:lnTo>
                <a:lnTo>
                  <a:pt x="360425" y="417068"/>
                </a:lnTo>
                <a:lnTo>
                  <a:pt x="360680" y="424180"/>
                </a:lnTo>
                <a:lnTo>
                  <a:pt x="354964" y="430149"/>
                </a:lnTo>
                <a:lnTo>
                  <a:pt x="70231" y="430149"/>
                </a:lnTo>
                <a:lnTo>
                  <a:pt x="63119" y="430403"/>
                </a:lnTo>
                <a:lnTo>
                  <a:pt x="414527" y="430403"/>
                </a:lnTo>
                <a:lnTo>
                  <a:pt x="414527" y="403987"/>
                </a:lnTo>
                <a:close/>
              </a:path>
              <a:path w="414654" h="570229">
                <a:moveTo>
                  <a:pt x="414527" y="323215"/>
                </a:moveTo>
                <a:lnTo>
                  <a:pt x="354330" y="323215"/>
                </a:lnTo>
                <a:lnTo>
                  <a:pt x="360425" y="328930"/>
                </a:lnTo>
                <a:lnTo>
                  <a:pt x="360425" y="336296"/>
                </a:lnTo>
                <a:lnTo>
                  <a:pt x="360680" y="343408"/>
                </a:lnTo>
                <a:lnTo>
                  <a:pt x="354964" y="349377"/>
                </a:lnTo>
                <a:lnTo>
                  <a:pt x="70231" y="349377"/>
                </a:lnTo>
                <a:lnTo>
                  <a:pt x="63119" y="349631"/>
                </a:lnTo>
                <a:lnTo>
                  <a:pt x="414527" y="349631"/>
                </a:lnTo>
                <a:lnTo>
                  <a:pt x="414527" y="323215"/>
                </a:lnTo>
                <a:close/>
              </a:path>
              <a:path w="414654" h="570229">
                <a:moveTo>
                  <a:pt x="414527" y="219075"/>
                </a:moveTo>
                <a:lnTo>
                  <a:pt x="173100" y="219075"/>
                </a:lnTo>
                <a:lnTo>
                  <a:pt x="178308" y="223901"/>
                </a:lnTo>
                <a:lnTo>
                  <a:pt x="187307" y="234616"/>
                </a:lnTo>
                <a:lnTo>
                  <a:pt x="194103" y="246951"/>
                </a:lnTo>
                <a:lnTo>
                  <a:pt x="198399" y="260619"/>
                </a:lnTo>
                <a:lnTo>
                  <a:pt x="199898" y="275336"/>
                </a:lnTo>
                <a:lnTo>
                  <a:pt x="199898" y="281559"/>
                </a:lnTo>
                <a:lnTo>
                  <a:pt x="199009" y="287782"/>
                </a:lnTo>
                <a:lnTo>
                  <a:pt x="197738" y="293497"/>
                </a:lnTo>
                <a:lnTo>
                  <a:pt x="196342" y="299212"/>
                </a:lnTo>
                <a:lnTo>
                  <a:pt x="191135" y="303403"/>
                </a:lnTo>
                <a:lnTo>
                  <a:pt x="414527" y="303403"/>
                </a:lnTo>
                <a:lnTo>
                  <a:pt x="414527" y="268859"/>
                </a:lnTo>
                <a:lnTo>
                  <a:pt x="230505" y="268859"/>
                </a:lnTo>
                <a:lnTo>
                  <a:pt x="224155" y="263398"/>
                </a:lnTo>
                <a:lnTo>
                  <a:pt x="223647" y="248920"/>
                </a:lnTo>
                <a:lnTo>
                  <a:pt x="229108" y="242951"/>
                </a:lnTo>
                <a:lnTo>
                  <a:pt x="236220" y="242697"/>
                </a:lnTo>
                <a:lnTo>
                  <a:pt x="414527" y="242697"/>
                </a:lnTo>
                <a:lnTo>
                  <a:pt x="414527" y="219075"/>
                </a:lnTo>
                <a:close/>
              </a:path>
              <a:path w="414654" h="570229">
                <a:moveTo>
                  <a:pt x="414527" y="242697"/>
                </a:moveTo>
                <a:lnTo>
                  <a:pt x="354330" y="242697"/>
                </a:lnTo>
                <a:lnTo>
                  <a:pt x="360425" y="248412"/>
                </a:lnTo>
                <a:lnTo>
                  <a:pt x="360425" y="255524"/>
                </a:lnTo>
                <a:lnTo>
                  <a:pt x="360680" y="262509"/>
                </a:lnTo>
                <a:lnTo>
                  <a:pt x="354964" y="268478"/>
                </a:lnTo>
                <a:lnTo>
                  <a:pt x="237617" y="268478"/>
                </a:lnTo>
                <a:lnTo>
                  <a:pt x="230505" y="268859"/>
                </a:lnTo>
                <a:lnTo>
                  <a:pt x="414527" y="268859"/>
                </a:lnTo>
                <a:lnTo>
                  <a:pt x="414527" y="242697"/>
                </a:lnTo>
                <a:close/>
              </a:path>
              <a:path w="414654" h="570229">
                <a:moveTo>
                  <a:pt x="103999" y="219583"/>
                </a:moveTo>
                <a:lnTo>
                  <a:pt x="88900" y="219583"/>
                </a:lnTo>
                <a:lnTo>
                  <a:pt x="92963" y="220853"/>
                </a:lnTo>
                <a:lnTo>
                  <a:pt x="95758" y="223901"/>
                </a:lnTo>
                <a:lnTo>
                  <a:pt x="102566" y="229227"/>
                </a:lnTo>
                <a:lnTo>
                  <a:pt x="110315" y="233267"/>
                </a:lnTo>
                <a:lnTo>
                  <a:pt x="118850" y="235831"/>
                </a:lnTo>
                <a:lnTo>
                  <a:pt x="128015" y="236728"/>
                </a:lnTo>
                <a:lnTo>
                  <a:pt x="137052" y="235831"/>
                </a:lnTo>
                <a:lnTo>
                  <a:pt x="145541" y="233267"/>
                </a:lnTo>
                <a:lnTo>
                  <a:pt x="153269" y="229227"/>
                </a:lnTo>
                <a:lnTo>
                  <a:pt x="153742" y="228854"/>
                </a:lnTo>
                <a:lnTo>
                  <a:pt x="128015" y="228854"/>
                </a:lnTo>
                <a:lnTo>
                  <a:pt x="113276" y="225847"/>
                </a:lnTo>
                <a:lnTo>
                  <a:pt x="103999" y="219583"/>
                </a:lnTo>
                <a:close/>
              </a:path>
              <a:path w="414654" h="570229">
                <a:moveTo>
                  <a:pt x="414527" y="152908"/>
                </a:moveTo>
                <a:lnTo>
                  <a:pt x="128015" y="152908"/>
                </a:lnTo>
                <a:lnTo>
                  <a:pt x="142682" y="155910"/>
                </a:lnTo>
                <a:lnTo>
                  <a:pt x="154765" y="164068"/>
                </a:lnTo>
                <a:lnTo>
                  <a:pt x="162966" y="176107"/>
                </a:lnTo>
                <a:lnTo>
                  <a:pt x="165988" y="190754"/>
                </a:lnTo>
                <a:lnTo>
                  <a:pt x="162966" y="205440"/>
                </a:lnTo>
                <a:lnTo>
                  <a:pt x="154765" y="217566"/>
                </a:lnTo>
                <a:lnTo>
                  <a:pt x="142682" y="225811"/>
                </a:lnTo>
                <a:lnTo>
                  <a:pt x="128015" y="228854"/>
                </a:lnTo>
                <a:lnTo>
                  <a:pt x="153742" y="228854"/>
                </a:lnTo>
                <a:lnTo>
                  <a:pt x="160020" y="223901"/>
                </a:lnTo>
                <a:lnTo>
                  <a:pt x="165100" y="219075"/>
                </a:lnTo>
                <a:lnTo>
                  <a:pt x="414527" y="219075"/>
                </a:lnTo>
                <a:lnTo>
                  <a:pt x="414527" y="152908"/>
                </a:lnTo>
                <a:close/>
              </a:path>
              <a:path w="414654" h="570229">
                <a:moveTo>
                  <a:pt x="263651" y="25908"/>
                </a:moveTo>
                <a:lnTo>
                  <a:pt x="237617" y="25908"/>
                </a:lnTo>
                <a:lnTo>
                  <a:pt x="237617" y="46228"/>
                </a:lnTo>
                <a:lnTo>
                  <a:pt x="243332" y="52197"/>
                </a:lnTo>
                <a:lnTo>
                  <a:pt x="289051" y="52197"/>
                </a:lnTo>
                <a:lnTo>
                  <a:pt x="289051" y="84836"/>
                </a:lnTo>
                <a:lnTo>
                  <a:pt x="414527" y="84836"/>
                </a:lnTo>
                <a:lnTo>
                  <a:pt x="414527" y="61214"/>
                </a:lnTo>
                <a:lnTo>
                  <a:pt x="408813" y="55499"/>
                </a:lnTo>
                <a:lnTo>
                  <a:pt x="314960" y="55499"/>
                </a:lnTo>
                <a:lnTo>
                  <a:pt x="314960" y="32131"/>
                </a:lnTo>
                <a:lnTo>
                  <a:pt x="309245" y="26162"/>
                </a:lnTo>
                <a:lnTo>
                  <a:pt x="263651" y="26162"/>
                </a:lnTo>
                <a:lnTo>
                  <a:pt x="263651" y="25908"/>
                </a:lnTo>
                <a:close/>
              </a:path>
            </a:pathLst>
          </a:custGeom>
          <a:solidFill>
            <a:srgbClr val="FD4A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26"/>
          <p:cNvSpPr/>
          <p:nvPr/>
        </p:nvSpPr>
        <p:spPr>
          <a:xfrm>
            <a:off x="836676" y="1903742"/>
            <a:ext cx="541020" cy="510540"/>
          </a:xfrm>
          <a:custGeom>
            <a:avLst/>
            <a:gdLst/>
            <a:ahLst/>
            <a:cxnLst/>
            <a:rect l="l" t="t" r="r" b="b"/>
            <a:pathLst>
              <a:path w="541020" h="510539">
                <a:moveTo>
                  <a:pt x="170675" y="297180"/>
                </a:moveTo>
                <a:lnTo>
                  <a:pt x="147828" y="297180"/>
                </a:lnTo>
                <a:lnTo>
                  <a:pt x="147828" y="475488"/>
                </a:lnTo>
                <a:lnTo>
                  <a:pt x="170675" y="475488"/>
                </a:lnTo>
                <a:lnTo>
                  <a:pt x="170675" y="297180"/>
                </a:lnTo>
                <a:close/>
              </a:path>
              <a:path w="541020" h="510539">
                <a:moveTo>
                  <a:pt x="228600" y="509016"/>
                </a:moveTo>
                <a:lnTo>
                  <a:pt x="227990" y="499948"/>
                </a:lnTo>
                <a:lnTo>
                  <a:pt x="225615" y="492112"/>
                </a:lnTo>
                <a:lnTo>
                  <a:pt x="220268" y="486638"/>
                </a:lnTo>
                <a:lnTo>
                  <a:pt x="210820" y="484632"/>
                </a:lnTo>
                <a:lnTo>
                  <a:pt x="106172" y="484632"/>
                </a:lnTo>
                <a:lnTo>
                  <a:pt x="94830" y="487400"/>
                </a:lnTo>
                <a:lnTo>
                  <a:pt x="89801" y="494017"/>
                </a:lnTo>
                <a:lnTo>
                  <a:pt x="88506" y="502056"/>
                </a:lnTo>
                <a:lnTo>
                  <a:pt x="88392" y="509016"/>
                </a:lnTo>
                <a:lnTo>
                  <a:pt x="228600" y="509016"/>
                </a:lnTo>
                <a:close/>
              </a:path>
              <a:path w="541020" h="510539">
                <a:moveTo>
                  <a:pt x="306222" y="206121"/>
                </a:moveTo>
                <a:lnTo>
                  <a:pt x="306108" y="166878"/>
                </a:lnTo>
                <a:lnTo>
                  <a:pt x="306070" y="161036"/>
                </a:lnTo>
                <a:lnTo>
                  <a:pt x="305435" y="135001"/>
                </a:lnTo>
                <a:lnTo>
                  <a:pt x="229997" y="119507"/>
                </a:lnTo>
                <a:lnTo>
                  <a:pt x="230276" y="105524"/>
                </a:lnTo>
                <a:lnTo>
                  <a:pt x="230339" y="94094"/>
                </a:lnTo>
                <a:lnTo>
                  <a:pt x="230454" y="84175"/>
                </a:lnTo>
                <a:lnTo>
                  <a:pt x="230886" y="74676"/>
                </a:lnTo>
                <a:lnTo>
                  <a:pt x="291325" y="74460"/>
                </a:lnTo>
                <a:lnTo>
                  <a:pt x="305435" y="74676"/>
                </a:lnTo>
                <a:lnTo>
                  <a:pt x="305422" y="74396"/>
                </a:lnTo>
                <a:lnTo>
                  <a:pt x="305396" y="73025"/>
                </a:lnTo>
                <a:lnTo>
                  <a:pt x="305231" y="64465"/>
                </a:lnTo>
                <a:lnTo>
                  <a:pt x="305028" y="56629"/>
                </a:lnTo>
                <a:lnTo>
                  <a:pt x="304546" y="41148"/>
                </a:lnTo>
                <a:lnTo>
                  <a:pt x="183134" y="41148"/>
                </a:lnTo>
                <a:lnTo>
                  <a:pt x="183134" y="96647"/>
                </a:lnTo>
                <a:lnTo>
                  <a:pt x="181711" y="104787"/>
                </a:lnTo>
                <a:lnTo>
                  <a:pt x="177800" y="111683"/>
                </a:lnTo>
                <a:lnTo>
                  <a:pt x="171881" y="116852"/>
                </a:lnTo>
                <a:lnTo>
                  <a:pt x="164465" y="119761"/>
                </a:lnTo>
                <a:lnTo>
                  <a:pt x="163195" y="119888"/>
                </a:lnTo>
                <a:lnTo>
                  <a:pt x="163195" y="139700"/>
                </a:lnTo>
                <a:lnTo>
                  <a:pt x="183134" y="162941"/>
                </a:lnTo>
                <a:lnTo>
                  <a:pt x="181711" y="171081"/>
                </a:lnTo>
                <a:lnTo>
                  <a:pt x="177800" y="177977"/>
                </a:lnTo>
                <a:lnTo>
                  <a:pt x="171881" y="183146"/>
                </a:lnTo>
                <a:lnTo>
                  <a:pt x="164465" y="186055"/>
                </a:lnTo>
                <a:lnTo>
                  <a:pt x="163195" y="186182"/>
                </a:lnTo>
                <a:lnTo>
                  <a:pt x="163195" y="206248"/>
                </a:lnTo>
                <a:lnTo>
                  <a:pt x="183134" y="229235"/>
                </a:lnTo>
                <a:lnTo>
                  <a:pt x="181292" y="238455"/>
                </a:lnTo>
                <a:lnTo>
                  <a:pt x="176301" y="245960"/>
                </a:lnTo>
                <a:lnTo>
                  <a:pt x="168871" y="251015"/>
                </a:lnTo>
                <a:lnTo>
                  <a:pt x="159766" y="252857"/>
                </a:lnTo>
                <a:lnTo>
                  <a:pt x="150647" y="251015"/>
                </a:lnTo>
                <a:lnTo>
                  <a:pt x="143217" y="245960"/>
                </a:lnTo>
                <a:lnTo>
                  <a:pt x="138226" y="238455"/>
                </a:lnTo>
                <a:lnTo>
                  <a:pt x="136398" y="229235"/>
                </a:lnTo>
                <a:lnTo>
                  <a:pt x="137439" y="222224"/>
                </a:lnTo>
                <a:lnTo>
                  <a:pt x="140360" y="216027"/>
                </a:lnTo>
                <a:lnTo>
                  <a:pt x="144856" y="210985"/>
                </a:lnTo>
                <a:lnTo>
                  <a:pt x="150622" y="207391"/>
                </a:lnTo>
                <a:lnTo>
                  <a:pt x="157226" y="206121"/>
                </a:lnTo>
                <a:lnTo>
                  <a:pt x="157226" y="186563"/>
                </a:lnTo>
                <a:lnTo>
                  <a:pt x="157226" y="186182"/>
                </a:lnTo>
                <a:lnTo>
                  <a:pt x="152781" y="185547"/>
                </a:lnTo>
                <a:lnTo>
                  <a:pt x="146177" y="183388"/>
                </a:lnTo>
                <a:lnTo>
                  <a:pt x="140843" y="178435"/>
                </a:lnTo>
                <a:lnTo>
                  <a:pt x="138176" y="172085"/>
                </a:lnTo>
                <a:lnTo>
                  <a:pt x="137160" y="166878"/>
                </a:lnTo>
                <a:lnTo>
                  <a:pt x="112141" y="166878"/>
                </a:lnTo>
                <a:lnTo>
                  <a:pt x="89535" y="186563"/>
                </a:lnTo>
                <a:lnTo>
                  <a:pt x="80416" y="184721"/>
                </a:lnTo>
                <a:lnTo>
                  <a:pt x="72986" y="179666"/>
                </a:lnTo>
                <a:lnTo>
                  <a:pt x="67995" y="172161"/>
                </a:lnTo>
                <a:lnTo>
                  <a:pt x="66167" y="162941"/>
                </a:lnTo>
                <a:lnTo>
                  <a:pt x="67995" y="153733"/>
                </a:lnTo>
                <a:lnTo>
                  <a:pt x="72986" y="146227"/>
                </a:lnTo>
                <a:lnTo>
                  <a:pt x="80416" y="141173"/>
                </a:lnTo>
                <a:lnTo>
                  <a:pt x="89535" y="139319"/>
                </a:lnTo>
                <a:lnTo>
                  <a:pt x="96469" y="140385"/>
                </a:lnTo>
                <a:lnTo>
                  <a:pt x="102616" y="143357"/>
                </a:lnTo>
                <a:lnTo>
                  <a:pt x="107607" y="147916"/>
                </a:lnTo>
                <a:lnTo>
                  <a:pt x="111125" y="153670"/>
                </a:lnTo>
                <a:lnTo>
                  <a:pt x="112522" y="161036"/>
                </a:lnTo>
                <a:lnTo>
                  <a:pt x="136779" y="161036"/>
                </a:lnTo>
                <a:lnTo>
                  <a:pt x="157226" y="139700"/>
                </a:lnTo>
                <a:lnTo>
                  <a:pt x="157226" y="139319"/>
                </a:lnTo>
                <a:lnTo>
                  <a:pt x="157226" y="120015"/>
                </a:lnTo>
                <a:lnTo>
                  <a:pt x="155067" y="119761"/>
                </a:lnTo>
                <a:lnTo>
                  <a:pt x="147637" y="116852"/>
                </a:lnTo>
                <a:lnTo>
                  <a:pt x="141719" y="111683"/>
                </a:lnTo>
                <a:lnTo>
                  <a:pt x="137807" y="104787"/>
                </a:lnTo>
                <a:lnTo>
                  <a:pt x="136398" y="96647"/>
                </a:lnTo>
                <a:lnTo>
                  <a:pt x="138226" y="87439"/>
                </a:lnTo>
                <a:lnTo>
                  <a:pt x="143217" y="79933"/>
                </a:lnTo>
                <a:lnTo>
                  <a:pt x="150647" y="74879"/>
                </a:lnTo>
                <a:lnTo>
                  <a:pt x="159766" y="73025"/>
                </a:lnTo>
                <a:lnTo>
                  <a:pt x="168871" y="74879"/>
                </a:lnTo>
                <a:lnTo>
                  <a:pt x="176301" y="79933"/>
                </a:lnTo>
                <a:lnTo>
                  <a:pt x="181292" y="87439"/>
                </a:lnTo>
                <a:lnTo>
                  <a:pt x="183134" y="96647"/>
                </a:lnTo>
                <a:lnTo>
                  <a:pt x="183134" y="41148"/>
                </a:lnTo>
                <a:lnTo>
                  <a:pt x="15240" y="41148"/>
                </a:lnTo>
                <a:lnTo>
                  <a:pt x="15240" y="286512"/>
                </a:lnTo>
                <a:lnTo>
                  <a:pt x="305435" y="285623"/>
                </a:lnTo>
                <a:lnTo>
                  <a:pt x="305841" y="252857"/>
                </a:lnTo>
                <a:lnTo>
                  <a:pt x="306031" y="238455"/>
                </a:lnTo>
                <a:lnTo>
                  <a:pt x="306222" y="206121"/>
                </a:lnTo>
                <a:close/>
              </a:path>
              <a:path w="541020" h="510539">
                <a:moveTo>
                  <a:pt x="320040" y="4572"/>
                </a:moveTo>
                <a:lnTo>
                  <a:pt x="0" y="4572"/>
                </a:lnTo>
                <a:lnTo>
                  <a:pt x="0" y="32004"/>
                </a:lnTo>
                <a:lnTo>
                  <a:pt x="320040" y="32004"/>
                </a:lnTo>
                <a:lnTo>
                  <a:pt x="320040" y="4572"/>
                </a:lnTo>
                <a:close/>
              </a:path>
              <a:path w="541020" h="510539">
                <a:moveTo>
                  <a:pt x="440436" y="98171"/>
                </a:moveTo>
                <a:lnTo>
                  <a:pt x="437642" y="89916"/>
                </a:lnTo>
                <a:lnTo>
                  <a:pt x="431292" y="89916"/>
                </a:lnTo>
                <a:lnTo>
                  <a:pt x="426720" y="103632"/>
                </a:lnTo>
                <a:lnTo>
                  <a:pt x="440436" y="98171"/>
                </a:lnTo>
                <a:close/>
              </a:path>
              <a:path w="541020" h="510539">
                <a:moveTo>
                  <a:pt x="443484" y="134112"/>
                </a:moveTo>
                <a:lnTo>
                  <a:pt x="428244" y="139446"/>
                </a:lnTo>
                <a:lnTo>
                  <a:pt x="434848" y="150876"/>
                </a:lnTo>
                <a:lnTo>
                  <a:pt x="443484" y="134112"/>
                </a:lnTo>
                <a:close/>
              </a:path>
              <a:path w="541020" h="510539">
                <a:moveTo>
                  <a:pt x="443484" y="107315"/>
                </a:moveTo>
                <a:lnTo>
                  <a:pt x="440817" y="102108"/>
                </a:lnTo>
                <a:lnTo>
                  <a:pt x="425704" y="107315"/>
                </a:lnTo>
                <a:lnTo>
                  <a:pt x="422148" y="114300"/>
                </a:lnTo>
                <a:lnTo>
                  <a:pt x="443484" y="107315"/>
                </a:lnTo>
                <a:close/>
              </a:path>
              <a:path w="541020" h="510539">
                <a:moveTo>
                  <a:pt x="448056" y="119253"/>
                </a:moveTo>
                <a:lnTo>
                  <a:pt x="445389" y="111252"/>
                </a:lnTo>
                <a:lnTo>
                  <a:pt x="421513" y="120015"/>
                </a:lnTo>
                <a:lnTo>
                  <a:pt x="420624" y="122682"/>
                </a:lnTo>
                <a:lnTo>
                  <a:pt x="423291" y="128016"/>
                </a:lnTo>
                <a:lnTo>
                  <a:pt x="448056" y="119253"/>
                </a:lnTo>
                <a:close/>
              </a:path>
              <a:path w="541020" h="510539">
                <a:moveTo>
                  <a:pt x="449580" y="121920"/>
                </a:moveTo>
                <a:lnTo>
                  <a:pt x="423672" y="129667"/>
                </a:lnTo>
                <a:lnTo>
                  <a:pt x="426466" y="135636"/>
                </a:lnTo>
                <a:lnTo>
                  <a:pt x="445008" y="129667"/>
                </a:lnTo>
                <a:lnTo>
                  <a:pt x="449580" y="121920"/>
                </a:lnTo>
                <a:close/>
              </a:path>
              <a:path w="541020" h="510539">
                <a:moveTo>
                  <a:pt x="463296" y="42672"/>
                </a:moveTo>
                <a:lnTo>
                  <a:pt x="460946" y="26047"/>
                </a:lnTo>
                <a:lnTo>
                  <a:pt x="454571" y="12484"/>
                </a:lnTo>
                <a:lnTo>
                  <a:pt x="445122" y="3352"/>
                </a:lnTo>
                <a:lnTo>
                  <a:pt x="433578" y="0"/>
                </a:lnTo>
                <a:lnTo>
                  <a:pt x="422021" y="3352"/>
                </a:lnTo>
                <a:lnTo>
                  <a:pt x="412572" y="12484"/>
                </a:lnTo>
                <a:lnTo>
                  <a:pt x="406196" y="26047"/>
                </a:lnTo>
                <a:lnTo>
                  <a:pt x="403860" y="42672"/>
                </a:lnTo>
                <a:lnTo>
                  <a:pt x="406196" y="59309"/>
                </a:lnTo>
                <a:lnTo>
                  <a:pt x="412572" y="72872"/>
                </a:lnTo>
                <a:lnTo>
                  <a:pt x="422021" y="82003"/>
                </a:lnTo>
                <a:lnTo>
                  <a:pt x="433578" y="85344"/>
                </a:lnTo>
                <a:lnTo>
                  <a:pt x="445122" y="82003"/>
                </a:lnTo>
                <a:lnTo>
                  <a:pt x="454571" y="72872"/>
                </a:lnTo>
                <a:lnTo>
                  <a:pt x="460946" y="59309"/>
                </a:lnTo>
                <a:lnTo>
                  <a:pt x="463296" y="42672"/>
                </a:lnTo>
                <a:close/>
              </a:path>
              <a:path w="541020" h="510539">
                <a:moveTo>
                  <a:pt x="541020" y="152654"/>
                </a:moveTo>
                <a:lnTo>
                  <a:pt x="536511" y="133159"/>
                </a:lnTo>
                <a:lnTo>
                  <a:pt x="523189" y="111480"/>
                </a:lnTo>
                <a:lnTo>
                  <a:pt x="501027" y="94221"/>
                </a:lnTo>
                <a:lnTo>
                  <a:pt x="470027" y="88011"/>
                </a:lnTo>
                <a:lnTo>
                  <a:pt x="434594" y="168656"/>
                </a:lnTo>
                <a:lnTo>
                  <a:pt x="396494" y="85344"/>
                </a:lnTo>
                <a:lnTo>
                  <a:pt x="237744" y="85344"/>
                </a:lnTo>
                <a:lnTo>
                  <a:pt x="237744" y="110998"/>
                </a:lnTo>
                <a:lnTo>
                  <a:pt x="338836" y="125222"/>
                </a:lnTo>
                <a:lnTo>
                  <a:pt x="353453" y="128371"/>
                </a:lnTo>
                <a:lnTo>
                  <a:pt x="362331" y="134772"/>
                </a:lnTo>
                <a:lnTo>
                  <a:pt x="367195" y="146138"/>
                </a:lnTo>
                <a:lnTo>
                  <a:pt x="369824" y="164211"/>
                </a:lnTo>
                <a:lnTo>
                  <a:pt x="370560" y="195859"/>
                </a:lnTo>
                <a:lnTo>
                  <a:pt x="369912" y="259194"/>
                </a:lnTo>
                <a:lnTo>
                  <a:pt x="371602" y="345770"/>
                </a:lnTo>
                <a:lnTo>
                  <a:pt x="372872" y="455612"/>
                </a:lnTo>
                <a:lnTo>
                  <a:pt x="373888" y="510540"/>
                </a:lnTo>
                <a:lnTo>
                  <a:pt x="403352" y="510540"/>
                </a:lnTo>
                <a:lnTo>
                  <a:pt x="426593" y="305054"/>
                </a:lnTo>
                <a:lnTo>
                  <a:pt x="438150" y="305054"/>
                </a:lnTo>
                <a:lnTo>
                  <a:pt x="459232" y="510540"/>
                </a:lnTo>
                <a:lnTo>
                  <a:pt x="491998" y="509397"/>
                </a:lnTo>
                <a:lnTo>
                  <a:pt x="492544" y="454406"/>
                </a:lnTo>
                <a:lnTo>
                  <a:pt x="492506" y="344754"/>
                </a:lnTo>
                <a:lnTo>
                  <a:pt x="493141" y="289687"/>
                </a:lnTo>
                <a:lnTo>
                  <a:pt x="495808" y="164211"/>
                </a:lnTo>
                <a:lnTo>
                  <a:pt x="510921" y="164211"/>
                </a:lnTo>
                <a:lnTo>
                  <a:pt x="510921" y="277622"/>
                </a:lnTo>
                <a:lnTo>
                  <a:pt x="533908" y="277622"/>
                </a:lnTo>
                <a:lnTo>
                  <a:pt x="541020" y="152654"/>
                </a:lnTo>
                <a:close/>
              </a:path>
            </a:pathLst>
          </a:custGeom>
          <a:solidFill>
            <a:srgbClr val="5BA3B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7" name="object 76"/>
          <p:cNvGrpSpPr/>
          <p:nvPr/>
        </p:nvGrpSpPr>
        <p:grpSpPr>
          <a:xfrm>
            <a:off x="865551" y="551980"/>
            <a:ext cx="533400" cy="643255"/>
            <a:chOff x="9171431" y="3441191"/>
            <a:chExt cx="533400" cy="643255"/>
          </a:xfrm>
        </p:grpSpPr>
        <p:sp>
          <p:nvSpPr>
            <p:cNvPr id="58" name="object 77"/>
            <p:cNvSpPr/>
            <p:nvPr/>
          </p:nvSpPr>
          <p:spPr>
            <a:xfrm>
              <a:off x="9171432" y="3880103"/>
              <a:ext cx="533400" cy="204470"/>
            </a:xfrm>
            <a:custGeom>
              <a:avLst/>
              <a:gdLst/>
              <a:ahLst/>
              <a:cxnLst/>
              <a:rect l="l" t="t" r="r" b="b"/>
              <a:pathLst>
                <a:path w="533400" h="204470">
                  <a:moveTo>
                    <a:pt x="434340" y="68580"/>
                  </a:moveTo>
                  <a:lnTo>
                    <a:pt x="99060" y="68580"/>
                  </a:lnTo>
                  <a:lnTo>
                    <a:pt x="99060" y="204216"/>
                  </a:lnTo>
                  <a:lnTo>
                    <a:pt x="434340" y="204216"/>
                  </a:lnTo>
                  <a:lnTo>
                    <a:pt x="434340" y="68580"/>
                  </a:lnTo>
                  <a:close/>
                </a:path>
                <a:path w="533400" h="204470">
                  <a:moveTo>
                    <a:pt x="533400" y="0"/>
                  </a:moveTo>
                  <a:lnTo>
                    <a:pt x="0" y="0"/>
                  </a:lnTo>
                  <a:lnTo>
                    <a:pt x="59055" y="137160"/>
                  </a:lnTo>
                  <a:lnTo>
                    <a:pt x="82296" y="137160"/>
                  </a:lnTo>
                  <a:lnTo>
                    <a:pt x="82296" y="51689"/>
                  </a:lnTo>
                  <a:lnTo>
                    <a:pt x="451104" y="51689"/>
                  </a:lnTo>
                  <a:lnTo>
                    <a:pt x="451104" y="136398"/>
                  </a:lnTo>
                  <a:lnTo>
                    <a:pt x="475615" y="136398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FD4A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78"/>
            <p:cNvSpPr/>
            <p:nvPr/>
          </p:nvSpPr>
          <p:spPr>
            <a:xfrm>
              <a:off x="9351263" y="3441191"/>
              <a:ext cx="172211" cy="188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79"/>
            <p:cNvSpPr/>
            <p:nvPr/>
          </p:nvSpPr>
          <p:spPr>
            <a:xfrm>
              <a:off x="9252203" y="3651503"/>
              <a:ext cx="452755" cy="201295"/>
            </a:xfrm>
            <a:custGeom>
              <a:avLst/>
              <a:gdLst/>
              <a:ahLst/>
              <a:cxnLst/>
              <a:rect l="l" t="t" r="r" b="b"/>
              <a:pathLst>
                <a:path w="452754" h="201295">
                  <a:moveTo>
                    <a:pt x="238887" y="0"/>
                  </a:moveTo>
                  <a:lnTo>
                    <a:pt x="234188" y="0"/>
                  </a:lnTo>
                  <a:lnTo>
                    <a:pt x="234188" y="44704"/>
                  </a:lnTo>
                  <a:lnTo>
                    <a:pt x="214884" y="102743"/>
                  </a:lnTo>
                  <a:lnTo>
                    <a:pt x="196342" y="102870"/>
                  </a:lnTo>
                  <a:lnTo>
                    <a:pt x="196342" y="37973"/>
                  </a:lnTo>
                  <a:lnTo>
                    <a:pt x="207518" y="26670"/>
                  </a:lnTo>
                  <a:lnTo>
                    <a:pt x="185166" y="4318"/>
                  </a:lnTo>
                  <a:lnTo>
                    <a:pt x="162814" y="26670"/>
                  </a:lnTo>
                  <a:lnTo>
                    <a:pt x="174117" y="37973"/>
                  </a:lnTo>
                  <a:lnTo>
                    <a:pt x="174117" y="102997"/>
                  </a:lnTo>
                  <a:lnTo>
                    <a:pt x="156591" y="102870"/>
                  </a:lnTo>
                  <a:lnTo>
                    <a:pt x="136144" y="44704"/>
                  </a:lnTo>
                  <a:lnTo>
                    <a:pt x="136144" y="127"/>
                  </a:lnTo>
                  <a:lnTo>
                    <a:pt x="129794" y="127"/>
                  </a:lnTo>
                  <a:lnTo>
                    <a:pt x="82677" y="9747"/>
                  </a:lnTo>
                  <a:lnTo>
                    <a:pt x="48514" y="32512"/>
                  </a:lnTo>
                  <a:lnTo>
                    <a:pt x="28360" y="65436"/>
                  </a:lnTo>
                  <a:lnTo>
                    <a:pt x="14541" y="107696"/>
                  </a:lnTo>
                  <a:lnTo>
                    <a:pt x="5580" y="154527"/>
                  </a:lnTo>
                  <a:lnTo>
                    <a:pt x="0" y="201168"/>
                  </a:lnTo>
                  <a:lnTo>
                    <a:pt x="61087" y="201041"/>
                  </a:lnTo>
                  <a:lnTo>
                    <a:pt x="65911" y="175388"/>
                  </a:lnTo>
                  <a:lnTo>
                    <a:pt x="70723" y="147558"/>
                  </a:lnTo>
                  <a:lnTo>
                    <a:pt x="77892" y="123513"/>
                  </a:lnTo>
                  <a:lnTo>
                    <a:pt x="89789" y="109220"/>
                  </a:lnTo>
                  <a:lnTo>
                    <a:pt x="89916" y="200787"/>
                  </a:lnTo>
                  <a:lnTo>
                    <a:pt x="173481" y="200787"/>
                  </a:lnTo>
                  <a:lnTo>
                    <a:pt x="173481" y="128651"/>
                  </a:lnTo>
                  <a:lnTo>
                    <a:pt x="178943" y="123190"/>
                  </a:lnTo>
                  <a:lnTo>
                    <a:pt x="192531" y="123190"/>
                  </a:lnTo>
                  <a:lnTo>
                    <a:pt x="197993" y="128651"/>
                  </a:lnTo>
                  <a:lnTo>
                    <a:pt x="197993" y="200787"/>
                  </a:lnTo>
                  <a:lnTo>
                    <a:pt x="284352" y="200660"/>
                  </a:lnTo>
                  <a:lnTo>
                    <a:pt x="284479" y="132080"/>
                  </a:lnTo>
                  <a:lnTo>
                    <a:pt x="332867" y="194437"/>
                  </a:lnTo>
                  <a:lnTo>
                    <a:pt x="338964" y="198542"/>
                  </a:lnTo>
                  <a:lnTo>
                    <a:pt x="347837" y="200326"/>
                  </a:lnTo>
                  <a:lnTo>
                    <a:pt x="357637" y="199134"/>
                  </a:lnTo>
                  <a:lnTo>
                    <a:pt x="366522" y="194310"/>
                  </a:lnTo>
                  <a:lnTo>
                    <a:pt x="452627" y="107315"/>
                  </a:lnTo>
                  <a:lnTo>
                    <a:pt x="452627" y="73406"/>
                  </a:lnTo>
                  <a:lnTo>
                    <a:pt x="438023" y="73406"/>
                  </a:lnTo>
                  <a:lnTo>
                    <a:pt x="438023" y="54483"/>
                  </a:lnTo>
                  <a:lnTo>
                    <a:pt x="452627" y="54483"/>
                  </a:lnTo>
                  <a:lnTo>
                    <a:pt x="452627" y="27940"/>
                  </a:lnTo>
                  <a:lnTo>
                    <a:pt x="438023" y="27940"/>
                  </a:lnTo>
                  <a:lnTo>
                    <a:pt x="354456" y="111506"/>
                  </a:lnTo>
                  <a:lnTo>
                    <a:pt x="331771" y="67976"/>
                  </a:lnTo>
                  <a:lnTo>
                    <a:pt x="305562" y="26924"/>
                  </a:lnTo>
                  <a:lnTo>
                    <a:pt x="256930" y="1831"/>
                  </a:lnTo>
                  <a:lnTo>
                    <a:pt x="238887" y="0"/>
                  </a:lnTo>
                  <a:close/>
                </a:path>
              </a:pathLst>
            </a:custGeom>
            <a:solidFill>
              <a:srgbClr val="FD4A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6"/>
          <p:cNvGrpSpPr/>
          <p:nvPr/>
        </p:nvGrpSpPr>
        <p:grpSpPr>
          <a:xfrm>
            <a:off x="839845" y="5721159"/>
            <a:ext cx="605790" cy="574675"/>
            <a:chOff x="734221" y="1210435"/>
            <a:chExt cx="605790" cy="574675"/>
          </a:xfrm>
        </p:grpSpPr>
        <p:sp>
          <p:nvSpPr>
            <p:cNvPr id="62" name="object 7"/>
            <p:cNvSpPr/>
            <p:nvPr/>
          </p:nvSpPr>
          <p:spPr>
            <a:xfrm>
              <a:off x="970787" y="1415796"/>
              <a:ext cx="134112" cy="1341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8"/>
            <p:cNvSpPr/>
            <p:nvPr/>
          </p:nvSpPr>
          <p:spPr>
            <a:xfrm>
              <a:off x="805125" y="1553535"/>
              <a:ext cx="467359" cy="231140"/>
            </a:xfrm>
            <a:custGeom>
              <a:avLst/>
              <a:gdLst/>
              <a:ahLst/>
              <a:cxnLst/>
              <a:rect l="l" t="t" r="r" b="b"/>
              <a:pathLst>
                <a:path w="467359" h="231139">
                  <a:moveTo>
                    <a:pt x="318938" y="120451"/>
                  </a:moveTo>
                  <a:lnTo>
                    <a:pt x="147729" y="120451"/>
                  </a:lnTo>
                  <a:lnTo>
                    <a:pt x="147729" y="205668"/>
                  </a:lnTo>
                  <a:lnTo>
                    <a:pt x="149761" y="215638"/>
                  </a:lnTo>
                  <a:lnTo>
                    <a:pt x="155295" y="223702"/>
                  </a:lnTo>
                  <a:lnTo>
                    <a:pt x="163492" y="229100"/>
                  </a:lnTo>
                  <a:lnTo>
                    <a:pt x="173510" y="231068"/>
                  </a:lnTo>
                  <a:lnTo>
                    <a:pt x="293449" y="231068"/>
                  </a:lnTo>
                  <a:lnTo>
                    <a:pt x="303422" y="229100"/>
                  </a:lnTo>
                  <a:lnTo>
                    <a:pt x="311518" y="223702"/>
                  </a:lnTo>
                  <a:lnTo>
                    <a:pt x="316952" y="215638"/>
                  </a:lnTo>
                  <a:lnTo>
                    <a:pt x="318938" y="205668"/>
                  </a:lnTo>
                  <a:lnTo>
                    <a:pt x="318938" y="120451"/>
                  </a:lnTo>
                  <a:close/>
                </a:path>
                <a:path w="467359" h="231139">
                  <a:moveTo>
                    <a:pt x="27212" y="21171"/>
                  </a:moveTo>
                  <a:lnTo>
                    <a:pt x="0" y="48676"/>
                  </a:lnTo>
                  <a:lnTo>
                    <a:pt x="2289" y="58602"/>
                  </a:lnTo>
                  <a:lnTo>
                    <a:pt x="61966" y="185856"/>
                  </a:lnTo>
                  <a:lnTo>
                    <a:pt x="67420" y="193373"/>
                  </a:lnTo>
                  <a:lnTo>
                    <a:pt x="74935" y="198366"/>
                  </a:lnTo>
                  <a:lnTo>
                    <a:pt x="83642" y="200501"/>
                  </a:lnTo>
                  <a:lnTo>
                    <a:pt x="92675" y="199445"/>
                  </a:lnTo>
                  <a:lnTo>
                    <a:pt x="99635" y="197921"/>
                  </a:lnTo>
                  <a:lnTo>
                    <a:pt x="106010" y="193603"/>
                  </a:lnTo>
                  <a:lnTo>
                    <a:pt x="147729" y="120451"/>
                  </a:lnTo>
                  <a:lnTo>
                    <a:pt x="318938" y="120451"/>
                  </a:lnTo>
                  <a:lnTo>
                    <a:pt x="318938" y="115625"/>
                  </a:lnTo>
                  <a:lnTo>
                    <a:pt x="88624" y="115625"/>
                  </a:lnTo>
                  <a:lnTo>
                    <a:pt x="51248" y="35869"/>
                  </a:lnTo>
                  <a:lnTo>
                    <a:pt x="45301" y="27763"/>
                  </a:lnTo>
                  <a:lnTo>
                    <a:pt x="36909" y="22740"/>
                  </a:lnTo>
                  <a:lnTo>
                    <a:pt x="27212" y="21171"/>
                  </a:lnTo>
                  <a:close/>
                </a:path>
                <a:path w="467359" h="231139">
                  <a:moveTo>
                    <a:pt x="435253" y="99496"/>
                  </a:moveTo>
                  <a:lnTo>
                    <a:pt x="318938" y="99496"/>
                  </a:lnTo>
                  <a:lnTo>
                    <a:pt x="357191" y="166044"/>
                  </a:lnTo>
                  <a:lnTo>
                    <a:pt x="360950" y="172648"/>
                  </a:lnTo>
                  <a:lnTo>
                    <a:pt x="367325" y="176966"/>
                  </a:lnTo>
                  <a:lnTo>
                    <a:pt x="374285" y="178363"/>
                  </a:lnTo>
                  <a:lnTo>
                    <a:pt x="383313" y="179312"/>
                  </a:lnTo>
                  <a:lnTo>
                    <a:pt x="391989" y="177188"/>
                  </a:lnTo>
                  <a:lnTo>
                    <a:pt x="399416" y="172255"/>
                  </a:lnTo>
                  <a:lnTo>
                    <a:pt x="404701" y="164774"/>
                  </a:lnTo>
                  <a:lnTo>
                    <a:pt x="435253" y="99496"/>
                  </a:lnTo>
                  <a:close/>
                </a:path>
                <a:path w="467359" h="231139">
                  <a:moveTo>
                    <a:pt x="308828" y="4720"/>
                  </a:moveTo>
                  <a:lnTo>
                    <a:pt x="299240" y="7929"/>
                  </a:lnTo>
                  <a:lnTo>
                    <a:pt x="296637" y="9072"/>
                  </a:lnTo>
                  <a:lnTo>
                    <a:pt x="296053" y="9580"/>
                  </a:lnTo>
                  <a:lnTo>
                    <a:pt x="295481" y="9961"/>
                  </a:lnTo>
                  <a:lnTo>
                    <a:pt x="294897" y="10215"/>
                  </a:lnTo>
                  <a:lnTo>
                    <a:pt x="173510" y="10215"/>
                  </a:lnTo>
                  <a:lnTo>
                    <a:pt x="165683" y="11396"/>
                  </a:lnTo>
                  <a:lnTo>
                    <a:pt x="158915" y="14708"/>
                  </a:lnTo>
                  <a:lnTo>
                    <a:pt x="153504" y="19806"/>
                  </a:lnTo>
                  <a:lnTo>
                    <a:pt x="149749" y="26344"/>
                  </a:lnTo>
                  <a:lnTo>
                    <a:pt x="142802" y="27741"/>
                  </a:lnTo>
                  <a:lnTo>
                    <a:pt x="136426" y="31805"/>
                  </a:lnTo>
                  <a:lnTo>
                    <a:pt x="132947" y="38409"/>
                  </a:lnTo>
                  <a:lnTo>
                    <a:pt x="88624" y="115625"/>
                  </a:lnTo>
                  <a:lnTo>
                    <a:pt x="318938" y="115625"/>
                  </a:lnTo>
                  <a:lnTo>
                    <a:pt x="318938" y="99496"/>
                  </a:lnTo>
                  <a:lnTo>
                    <a:pt x="435253" y="99496"/>
                  </a:lnTo>
                  <a:lnTo>
                    <a:pt x="437571" y="94543"/>
                  </a:lnTo>
                  <a:lnTo>
                    <a:pt x="378044" y="94543"/>
                  </a:lnTo>
                  <a:lnTo>
                    <a:pt x="334013" y="17454"/>
                  </a:lnTo>
                  <a:lnTo>
                    <a:pt x="327355" y="9733"/>
                  </a:lnTo>
                  <a:lnTo>
                    <a:pt x="318579" y="5405"/>
                  </a:lnTo>
                  <a:lnTo>
                    <a:pt x="308828" y="4720"/>
                  </a:lnTo>
                  <a:close/>
                </a:path>
                <a:path w="467359" h="231139">
                  <a:moveTo>
                    <a:pt x="439496" y="0"/>
                  </a:moveTo>
                  <a:lnTo>
                    <a:pt x="429868" y="1484"/>
                  </a:lnTo>
                  <a:lnTo>
                    <a:pt x="421490" y="6540"/>
                  </a:lnTo>
                  <a:lnTo>
                    <a:pt x="415420" y="14787"/>
                  </a:lnTo>
                  <a:lnTo>
                    <a:pt x="378044" y="94543"/>
                  </a:lnTo>
                  <a:lnTo>
                    <a:pt x="437571" y="94543"/>
                  </a:lnTo>
                  <a:lnTo>
                    <a:pt x="464379" y="37266"/>
                  </a:lnTo>
                  <a:lnTo>
                    <a:pt x="466838" y="27453"/>
                  </a:lnTo>
                  <a:lnTo>
                    <a:pt x="465336" y="17819"/>
                  </a:lnTo>
                  <a:lnTo>
                    <a:pt x="460241" y="9495"/>
                  </a:lnTo>
                  <a:lnTo>
                    <a:pt x="451920" y="3611"/>
                  </a:lnTo>
                  <a:lnTo>
                    <a:pt x="449316" y="2468"/>
                  </a:lnTo>
                  <a:lnTo>
                    <a:pt x="439496" y="0"/>
                  </a:lnTo>
                  <a:close/>
                </a:path>
              </a:pathLst>
            </a:custGeom>
            <a:solidFill>
              <a:srgbClr val="5BA3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9"/>
            <p:cNvSpPr/>
            <p:nvPr/>
          </p:nvSpPr>
          <p:spPr>
            <a:xfrm>
              <a:off x="1241799" y="1373124"/>
              <a:ext cx="97796" cy="14173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10"/>
            <p:cNvSpPr/>
            <p:nvPr/>
          </p:nvSpPr>
          <p:spPr>
            <a:xfrm>
              <a:off x="1127759" y="1232916"/>
              <a:ext cx="124968" cy="1188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11"/>
            <p:cNvSpPr/>
            <p:nvPr/>
          </p:nvSpPr>
          <p:spPr>
            <a:xfrm>
              <a:off x="734221" y="1456944"/>
              <a:ext cx="142078" cy="10058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12"/>
            <p:cNvSpPr/>
            <p:nvPr/>
          </p:nvSpPr>
          <p:spPr>
            <a:xfrm>
              <a:off x="906604" y="1210435"/>
              <a:ext cx="175435" cy="9196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13"/>
            <p:cNvSpPr/>
            <p:nvPr/>
          </p:nvSpPr>
          <p:spPr>
            <a:xfrm>
              <a:off x="780826" y="1292558"/>
              <a:ext cx="110174" cy="11087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8331"/>
            <a:ext cx="442315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53665" algn="l"/>
              </a:tabLst>
            </a:pPr>
            <a:r>
              <a:rPr sz="4000" spc="-5" dirty="0" smtClean="0">
                <a:latin typeface="Gothic Uralic"/>
                <a:cs typeface="Gothic Uralic"/>
              </a:rPr>
              <a:t>Language</a:t>
            </a:r>
            <a:r>
              <a:rPr lang="en-US" sz="4000" spc="-5" dirty="0" smtClean="0">
                <a:latin typeface="Gothic Uralic"/>
                <a:cs typeface="Gothic Uralic"/>
              </a:rPr>
              <a:t> </a:t>
            </a:r>
            <a:r>
              <a:rPr sz="4000" spc="-10" dirty="0" smtClean="0">
                <a:latin typeface="Gothic Uralic"/>
                <a:cs typeface="Gothic Uralic"/>
              </a:rPr>
              <a:t>Skills</a:t>
            </a:r>
            <a:endParaRPr sz="4000" dirty="0">
              <a:latin typeface="Gothic Uralic"/>
              <a:cs typeface="Gothic Ural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730496" y="1045463"/>
            <a:ext cx="2731135" cy="3177540"/>
            <a:chOff x="4730496" y="1045463"/>
            <a:chExt cx="2731135" cy="3177540"/>
          </a:xfrm>
        </p:grpSpPr>
        <p:sp>
          <p:nvSpPr>
            <p:cNvPr id="4" name="object 4"/>
            <p:cNvSpPr/>
            <p:nvPr/>
          </p:nvSpPr>
          <p:spPr>
            <a:xfrm>
              <a:off x="4730496" y="1045463"/>
              <a:ext cx="2731135" cy="3177540"/>
            </a:xfrm>
            <a:custGeom>
              <a:avLst/>
              <a:gdLst/>
              <a:ahLst/>
              <a:cxnLst/>
              <a:rect l="l" t="t" r="r" b="b"/>
              <a:pathLst>
                <a:path w="2731134" h="3177540">
                  <a:moveTo>
                    <a:pt x="618870" y="372618"/>
                  </a:moveTo>
                  <a:lnTo>
                    <a:pt x="0" y="681227"/>
                  </a:lnTo>
                  <a:lnTo>
                    <a:pt x="0" y="2496312"/>
                  </a:lnTo>
                  <a:lnTo>
                    <a:pt x="1366265" y="3177540"/>
                  </a:lnTo>
                  <a:lnTo>
                    <a:pt x="1513568" y="3104007"/>
                  </a:lnTo>
                  <a:lnTo>
                    <a:pt x="1366265" y="3104007"/>
                  </a:lnTo>
                  <a:lnTo>
                    <a:pt x="68706" y="2454656"/>
                  </a:lnTo>
                  <a:lnTo>
                    <a:pt x="68706" y="724408"/>
                  </a:lnTo>
                  <a:lnTo>
                    <a:pt x="642874" y="436372"/>
                  </a:lnTo>
                  <a:lnTo>
                    <a:pt x="642365" y="435990"/>
                  </a:lnTo>
                  <a:lnTo>
                    <a:pt x="637631" y="429805"/>
                  </a:lnTo>
                  <a:lnTo>
                    <a:pt x="633349" y="423275"/>
                  </a:lnTo>
                  <a:lnTo>
                    <a:pt x="629542" y="416434"/>
                  </a:lnTo>
                  <a:lnTo>
                    <a:pt x="626237" y="409321"/>
                  </a:lnTo>
                  <a:lnTo>
                    <a:pt x="618870" y="372618"/>
                  </a:lnTo>
                  <a:close/>
                </a:path>
                <a:path w="2731134" h="3177540">
                  <a:moveTo>
                    <a:pt x="1898142" y="2837561"/>
                  </a:moveTo>
                  <a:lnTo>
                    <a:pt x="1366265" y="3104007"/>
                  </a:lnTo>
                  <a:lnTo>
                    <a:pt x="1513568" y="3104007"/>
                  </a:lnTo>
                  <a:lnTo>
                    <a:pt x="1919604" y="2901315"/>
                  </a:lnTo>
                  <a:lnTo>
                    <a:pt x="1906270" y="2881503"/>
                  </a:lnTo>
                  <a:lnTo>
                    <a:pt x="1902636" y="2871632"/>
                  </a:lnTo>
                  <a:lnTo>
                    <a:pt x="1899967" y="2861310"/>
                  </a:lnTo>
                  <a:lnTo>
                    <a:pt x="1898322" y="2850606"/>
                  </a:lnTo>
                  <a:lnTo>
                    <a:pt x="1897760" y="2839593"/>
                  </a:lnTo>
                  <a:lnTo>
                    <a:pt x="1898142" y="2837561"/>
                  </a:lnTo>
                  <a:close/>
                </a:path>
                <a:path w="2731134" h="3177540">
                  <a:moveTo>
                    <a:pt x="1513578" y="73533"/>
                  </a:moveTo>
                  <a:lnTo>
                    <a:pt x="1366265" y="73533"/>
                  </a:lnTo>
                  <a:lnTo>
                    <a:pt x="2662301" y="724408"/>
                  </a:lnTo>
                  <a:lnTo>
                    <a:pt x="2662301" y="2454656"/>
                  </a:lnTo>
                  <a:lnTo>
                    <a:pt x="2068068" y="2752344"/>
                  </a:lnTo>
                  <a:lnTo>
                    <a:pt x="2088642" y="2771013"/>
                  </a:lnTo>
                  <a:lnTo>
                    <a:pt x="2093376" y="2777180"/>
                  </a:lnTo>
                  <a:lnTo>
                    <a:pt x="2097658" y="2783681"/>
                  </a:lnTo>
                  <a:lnTo>
                    <a:pt x="2101465" y="2790515"/>
                  </a:lnTo>
                  <a:lnTo>
                    <a:pt x="2104771" y="2797683"/>
                  </a:lnTo>
                  <a:lnTo>
                    <a:pt x="2106803" y="2807843"/>
                  </a:lnTo>
                  <a:lnTo>
                    <a:pt x="2731007" y="2496312"/>
                  </a:lnTo>
                  <a:lnTo>
                    <a:pt x="2731007" y="681227"/>
                  </a:lnTo>
                  <a:lnTo>
                    <a:pt x="1513578" y="73533"/>
                  </a:lnTo>
                  <a:close/>
                </a:path>
                <a:path w="2731134" h="3177540">
                  <a:moveTo>
                    <a:pt x="1366265" y="0"/>
                  </a:moveTo>
                  <a:lnTo>
                    <a:pt x="793495" y="285623"/>
                  </a:lnTo>
                  <a:lnTo>
                    <a:pt x="801751" y="291211"/>
                  </a:lnTo>
                  <a:lnTo>
                    <a:pt x="808646" y="298817"/>
                  </a:lnTo>
                  <a:lnTo>
                    <a:pt x="814816" y="307101"/>
                  </a:lnTo>
                  <a:lnTo>
                    <a:pt x="820199" y="315981"/>
                  </a:lnTo>
                  <a:lnTo>
                    <a:pt x="824738" y="325374"/>
                  </a:lnTo>
                  <a:lnTo>
                    <a:pt x="828420" y="343408"/>
                  </a:lnTo>
                  <a:lnTo>
                    <a:pt x="1366265" y="73533"/>
                  </a:lnTo>
                  <a:lnTo>
                    <a:pt x="1513578" y="73533"/>
                  </a:lnTo>
                  <a:lnTo>
                    <a:pt x="1366265" y="0"/>
                  </a:lnTo>
                  <a:close/>
                </a:path>
              </a:pathLst>
            </a:custGeom>
            <a:solidFill>
              <a:srgbClr val="FD4A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00244" y="1359407"/>
              <a:ext cx="2192020" cy="2516505"/>
            </a:xfrm>
            <a:custGeom>
              <a:avLst/>
              <a:gdLst/>
              <a:ahLst/>
              <a:cxnLst/>
              <a:rect l="l" t="t" r="r" b="b"/>
              <a:pathLst>
                <a:path w="2192020" h="2516504">
                  <a:moveTo>
                    <a:pt x="1096517" y="0"/>
                  </a:moveTo>
                  <a:lnTo>
                    <a:pt x="0" y="543559"/>
                  </a:lnTo>
                  <a:lnTo>
                    <a:pt x="0" y="1967864"/>
                  </a:lnTo>
                  <a:lnTo>
                    <a:pt x="1096517" y="2516123"/>
                  </a:lnTo>
                  <a:lnTo>
                    <a:pt x="2191511" y="1967864"/>
                  </a:lnTo>
                  <a:lnTo>
                    <a:pt x="2191511" y="543559"/>
                  </a:lnTo>
                  <a:lnTo>
                    <a:pt x="109651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8735568" y="1045463"/>
            <a:ext cx="2733040" cy="3177540"/>
            <a:chOff x="8735568" y="1045463"/>
            <a:chExt cx="2733040" cy="3177540"/>
          </a:xfrm>
        </p:grpSpPr>
        <p:sp>
          <p:nvSpPr>
            <p:cNvPr id="8" name="object 8"/>
            <p:cNvSpPr/>
            <p:nvPr/>
          </p:nvSpPr>
          <p:spPr>
            <a:xfrm>
              <a:off x="8735568" y="1045463"/>
              <a:ext cx="2733040" cy="3177540"/>
            </a:xfrm>
            <a:custGeom>
              <a:avLst/>
              <a:gdLst/>
              <a:ahLst/>
              <a:cxnLst/>
              <a:rect l="l" t="t" r="r" b="b"/>
              <a:pathLst>
                <a:path w="2733040" h="3177540">
                  <a:moveTo>
                    <a:pt x="619251" y="372618"/>
                  </a:moveTo>
                  <a:lnTo>
                    <a:pt x="0" y="681227"/>
                  </a:lnTo>
                  <a:lnTo>
                    <a:pt x="0" y="2496312"/>
                  </a:lnTo>
                  <a:lnTo>
                    <a:pt x="1367027" y="3177540"/>
                  </a:lnTo>
                  <a:lnTo>
                    <a:pt x="1514398" y="3104007"/>
                  </a:lnTo>
                  <a:lnTo>
                    <a:pt x="1367027" y="3104007"/>
                  </a:lnTo>
                  <a:lnTo>
                    <a:pt x="68706" y="2454656"/>
                  </a:lnTo>
                  <a:lnTo>
                    <a:pt x="68706" y="724408"/>
                  </a:lnTo>
                  <a:lnTo>
                    <a:pt x="643254" y="436372"/>
                  </a:lnTo>
                  <a:lnTo>
                    <a:pt x="642747" y="435990"/>
                  </a:lnTo>
                  <a:lnTo>
                    <a:pt x="638012" y="429805"/>
                  </a:lnTo>
                  <a:lnTo>
                    <a:pt x="633729" y="423275"/>
                  </a:lnTo>
                  <a:lnTo>
                    <a:pt x="629923" y="416434"/>
                  </a:lnTo>
                  <a:lnTo>
                    <a:pt x="626617" y="409321"/>
                  </a:lnTo>
                  <a:lnTo>
                    <a:pt x="619251" y="372618"/>
                  </a:lnTo>
                  <a:close/>
                </a:path>
                <a:path w="2733040" h="3177540">
                  <a:moveTo>
                    <a:pt x="1899284" y="2837561"/>
                  </a:moveTo>
                  <a:lnTo>
                    <a:pt x="1367027" y="3104007"/>
                  </a:lnTo>
                  <a:lnTo>
                    <a:pt x="1514398" y="3104007"/>
                  </a:lnTo>
                  <a:lnTo>
                    <a:pt x="1920621" y="2901315"/>
                  </a:lnTo>
                  <a:lnTo>
                    <a:pt x="1907285" y="2881503"/>
                  </a:lnTo>
                  <a:lnTo>
                    <a:pt x="1903652" y="2871632"/>
                  </a:lnTo>
                  <a:lnTo>
                    <a:pt x="1900983" y="2861310"/>
                  </a:lnTo>
                  <a:lnTo>
                    <a:pt x="1899338" y="2850606"/>
                  </a:lnTo>
                  <a:lnTo>
                    <a:pt x="1898777" y="2839593"/>
                  </a:lnTo>
                  <a:lnTo>
                    <a:pt x="1899284" y="2837561"/>
                  </a:lnTo>
                  <a:close/>
                </a:path>
                <a:path w="2733040" h="3177540">
                  <a:moveTo>
                    <a:pt x="1514423" y="73533"/>
                  </a:moveTo>
                  <a:lnTo>
                    <a:pt x="1367027" y="73533"/>
                  </a:lnTo>
                  <a:lnTo>
                    <a:pt x="2663825" y="724408"/>
                  </a:lnTo>
                  <a:lnTo>
                    <a:pt x="2663825" y="2454656"/>
                  </a:lnTo>
                  <a:lnTo>
                    <a:pt x="2069210" y="2752344"/>
                  </a:lnTo>
                  <a:lnTo>
                    <a:pt x="2089784" y="2771013"/>
                  </a:lnTo>
                  <a:lnTo>
                    <a:pt x="2094519" y="2777180"/>
                  </a:lnTo>
                  <a:lnTo>
                    <a:pt x="2098802" y="2783681"/>
                  </a:lnTo>
                  <a:lnTo>
                    <a:pt x="2102608" y="2790515"/>
                  </a:lnTo>
                  <a:lnTo>
                    <a:pt x="2105913" y="2797683"/>
                  </a:lnTo>
                  <a:lnTo>
                    <a:pt x="2107946" y="2807843"/>
                  </a:lnTo>
                  <a:lnTo>
                    <a:pt x="2732531" y="2496312"/>
                  </a:lnTo>
                  <a:lnTo>
                    <a:pt x="2732531" y="681227"/>
                  </a:lnTo>
                  <a:lnTo>
                    <a:pt x="1514423" y="73533"/>
                  </a:lnTo>
                  <a:close/>
                </a:path>
                <a:path w="2733040" h="3177540">
                  <a:moveTo>
                    <a:pt x="1367027" y="0"/>
                  </a:moveTo>
                  <a:lnTo>
                    <a:pt x="793876" y="285623"/>
                  </a:lnTo>
                  <a:lnTo>
                    <a:pt x="802131" y="291211"/>
                  </a:lnTo>
                  <a:lnTo>
                    <a:pt x="809101" y="298817"/>
                  </a:lnTo>
                  <a:lnTo>
                    <a:pt x="815308" y="307101"/>
                  </a:lnTo>
                  <a:lnTo>
                    <a:pt x="820705" y="315981"/>
                  </a:lnTo>
                  <a:lnTo>
                    <a:pt x="825246" y="325374"/>
                  </a:lnTo>
                  <a:lnTo>
                    <a:pt x="828801" y="343408"/>
                  </a:lnTo>
                  <a:lnTo>
                    <a:pt x="1367027" y="73533"/>
                  </a:lnTo>
                  <a:lnTo>
                    <a:pt x="1514423" y="73533"/>
                  </a:lnTo>
                  <a:lnTo>
                    <a:pt x="1367027" y="0"/>
                  </a:lnTo>
                  <a:close/>
                </a:path>
              </a:pathLst>
            </a:custGeom>
            <a:solidFill>
              <a:srgbClr val="2F56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006840" y="1359407"/>
              <a:ext cx="2192020" cy="2516505"/>
            </a:xfrm>
            <a:custGeom>
              <a:avLst/>
              <a:gdLst/>
              <a:ahLst/>
              <a:cxnLst/>
              <a:rect l="l" t="t" r="r" b="b"/>
              <a:pathLst>
                <a:path w="2192020" h="2516504">
                  <a:moveTo>
                    <a:pt x="1096517" y="0"/>
                  </a:moveTo>
                  <a:lnTo>
                    <a:pt x="0" y="543559"/>
                  </a:lnTo>
                  <a:lnTo>
                    <a:pt x="0" y="1967864"/>
                  </a:lnTo>
                  <a:lnTo>
                    <a:pt x="1096517" y="2516123"/>
                  </a:lnTo>
                  <a:lnTo>
                    <a:pt x="2191511" y="1967864"/>
                  </a:lnTo>
                  <a:lnTo>
                    <a:pt x="2191511" y="543559"/>
                  </a:lnTo>
                  <a:lnTo>
                    <a:pt x="109651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723900" y="1045463"/>
            <a:ext cx="6084633" cy="3177540"/>
            <a:chOff x="723900" y="1045463"/>
            <a:chExt cx="6084633" cy="3177540"/>
          </a:xfrm>
        </p:grpSpPr>
        <p:sp>
          <p:nvSpPr>
            <p:cNvPr id="12" name="object 12"/>
            <p:cNvSpPr/>
            <p:nvPr/>
          </p:nvSpPr>
          <p:spPr>
            <a:xfrm>
              <a:off x="723900" y="1045463"/>
              <a:ext cx="2733040" cy="3177540"/>
            </a:xfrm>
            <a:custGeom>
              <a:avLst/>
              <a:gdLst/>
              <a:ahLst/>
              <a:cxnLst/>
              <a:rect l="l" t="t" r="r" b="b"/>
              <a:pathLst>
                <a:path w="2733040" h="3177540">
                  <a:moveTo>
                    <a:pt x="619252" y="372618"/>
                  </a:moveTo>
                  <a:lnTo>
                    <a:pt x="0" y="681227"/>
                  </a:lnTo>
                  <a:lnTo>
                    <a:pt x="0" y="2496312"/>
                  </a:lnTo>
                  <a:lnTo>
                    <a:pt x="1367027" y="3177540"/>
                  </a:lnTo>
                  <a:lnTo>
                    <a:pt x="1514398" y="3104007"/>
                  </a:lnTo>
                  <a:lnTo>
                    <a:pt x="1367027" y="3104007"/>
                  </a:lnTo>
                  <a:lnTo>
                    <a:pt x="68757" y="2454656"/>
                  </a:lnTo>
                  <a:lnTo>
                    <a:pt x="68757" y="724408"/>
                  </a:lnTo>
                  <a:lnTo>
                    <a:pt x="643255" y="436372"/>
                  </a:lnTo>
                  <a:lnTo>
                    <a:pt x="642747" y="435990"/>
                  </a:lnTo>
                  <a:lnTo>
                    <a:pt x="638012" y="429805"/>
                  </a:lnTo>
                  <a:lnTo>
                    <a:pt x="633730" y="423275"/>
                  </a:lnTo>
                  <a:lnTo>
                    <a:pt x="629923" y="416434"/>
                  </a:lnTo>
                  <a:lnTo>
                    <a:pt x="626618" y="409321"/>
                  </a:lnTo>
                  <a:lnTo>
                    <a:pt x="619252" y="372618"/>
                  </a:lnTo>
                  <a:close/>
                </a:path>
                <a:path w="2733040" h="3177540">
                  <a:moveTo>
                    <a:pt x="1899285" y="2837561"/>
                  </a:moveTo>
                  <a:lnTo>
                    <a:pt x="1367027" y="3104007"/>
                  </a:lnTo>
                  <a:lnTo>
                    <a:pt x="1514398" y="3104007"/>
                  </a:lnTo>
                  <a:lnTo>
                    <a:pt x="1920620" y="2901315"/>
                  </a:lnTo>
                  <a:lnTo>
                    <a:pt x="1907286" y="2881503"/>
                  </a:lnTo>
                  <a:lnTo>
                    <a:pt x="1903652" y="2871632"/>
                  </a:lnTo>
                  <a:lnTo>
                    <a:pt x="1900983" y="2861310"/>
                  </a:lnTo>
                  <a:lnTo>
                    <a:pt x="1899338" y="2850606"/>
                  </a:lnTo>
                  <a:lnTo>
                    <a:pt x="1898777" y="2839593"/>
                  </a:lnTo>
                  <a:lnTo>
                    <a:pt x="1899285" y="2837561"/>
                  </a:lnTo>
                  <a:close/>
                </a:path>
                <a:path w="2733040" h="3177540">
                  <a:moveTo>
                    <a:pt x="1514423" y="73533"/>
                  </a:moveTo>
                  <a:lnTo>
                    <a:pt x="1367027" y="73533"/>
                  </a:lnTo>
                  <a:lnTo>
                    <a:pt x="2663825" y="724408"/>
                  </a:lnTo>
                  <a:lnTo>
                    <a:pt x="2663825" y="2454656"/>
                  </a:lnTo>
                  <a:lnTo>
                    <a:pt x="2069211" y="2752344"/>
                  </a:lnTo>
                  <a:lnTo>
                    <a:pt x="2089785" y="2771013"/>
                  </a:lnTo>
                  <a:lnTo>
                    <a:pt x="2094519" y="2777180"/>
                  </a:lnTo>
                  <a:lnTo>
                    <a:pt x="2098802" y="2783681"/>
                  </a:lnTo>
                  <a:lnTo>
                    <a:pt x="2102608" y="2790515"/>
                  </a:lnTo>
                  <a:lnTo>
                    <a:pt x="2105914" y="2797683"/>
                  </a:lnTo>
                  <a:lnTo>
                    <a:pt x="2107946" y="2807843"/>
                  </a:lnTo>
                  <a:lnTo>
                    <a:pt x="2732532" y="2496312"/>
                  </a:lnTo>
                  <a:lnTo>
                    <a:pt x="2732532" y="681227"/>
                  </a:lnTo>
                  <a:lnTo>
                    <a:pt x="1514423" y="73533"/>
                  </a:lnTo>
                  <a:close/>
                </a:path>
                <a:path w="2733040" h="3177540">
                  <a:moveTo>
                    <a:pt x="1367027" y="0"/>
                  </a:moveTo>
                  <a:lnTo>
                    <a:pt x="793877" y="285623"/>
                  </a:lnTo>
                  <a:lnTo>
                    <a:pt x="802132" y="291211"/>
                  </a:lnTo>
                  <a:lnTo>
                    <a:pt x="809101" y="298817"/>
                  </a:lnTo>
                  <a:lnTo>
                    <a:pt x="815308" y="307101"/>
                  </a:lnTo>
                  <a:lnTo>
                    <a:pt x="820705" y="315981"/>
                  </a:lnTo>
                  <a:lnTo>
                    <a:pt x="825246" y="325374"/>
                  </a:lnTo>
                  <a:lnTo>
                    <a:pt x="828802" y="343408"/>
                  </a:lnTo>
                  <a:lnTo>
                    <a:pt x="1367027" y="73533"/>
                  </a:lnTo>
                  <a:lnTo>
                    <a:pt x="1514423" y="73533"/>
                  </a:lnTo>
                  <a:lnTo>
                    <a:pt x="1367027" y="0"/>
                  </a:lnTo>
                  <a:close/>
                </a:path>
              </a:pathLst>
            </a:custGeom>
            <a:solidFill>
              <a:srgbClr val="2F56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93647" y="1359407"/>
              <a:ext cx="2192020" cy="2516505"/>
            </a:xfrm>
            <a:custGeom>
              <a:avLst/>
              <a:gdLst/>
              <a:ahLst/>
              <a:cxnLst/>
              <a:rect l="l" t="t" r="r" b="b"/>
              <a:pathLst>
                <a:path w="2192020" h="2516504">
                  <a:moveTo>
                    <a:pt x="1096518" y="0"/>
                  </a:moveTo>
                  <a:lnTo>
                    <a:pt x="0" y="543559"/>
                  </a:lnTo>
                  <a:lnTo>
                    <a:pt x="0" y="1967864"/>
                  </a:lnTo>
                  <a:lnTo>
                    <a:pt x="1096518" y="2516123"/>
                  </a:lnTo>
                  <a:lnTo>
                    <a:pt x="2191512" y="1967864"/>
                  </a:lnTo>
                  <a:lnTo>
                    <a:pt x="2191512" y="543559"/>
                  </a:lnTo>
                  <a:lnTo>
                    <a:pt x="109651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83593" y="1628583"/>
              <a:ext cx="1424940" cy="19781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009515" y="4311777"/>
            <a:ext cx="2203450" cy="9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3200" b="1" dirty="0" smtClean="0">
                <a:latin typeface="Times New Roman"/>
                <a:cs typeface="Times New Roman"/>
              </a:rPr>
              <a:t>English</a:t>
            </a:r>
          </a:p>
          <a:p>
            <a:pPr marL="12700" marR="5080" indent="-2540" algn="ctr">
              <a:lnSpc>
                <a:spcPct val="150000"/>
              </a:lnSpc>
              <a:spcBef>
                <a:spcPts val="275"/>
              </a:spcBef>
            </a:pPr>
            <a:r>
              <a:rPr lang="en-US" sz="1600" spc="-5" dirty="0" smtClean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Fluent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01759" y="4311777"/>
            <a:ext cx="2203450" cy="13208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3200" b="1" spc="-10" dirty="0" smtClean="0">
                <a:latin typeface="Times New Roman"/>
                <a:cs typeface="Times New Roman"/>
              </a:rPr>
              <a:t>Japanese</a:t>
            </a:r>
            <a:endParaRPr lang="en-US" sz="1600" spc="-5" dirty="0" smtClean="0">
              <a:solidFill>
                <a:srgbClr val="2C2C2C"/>
              </a:solidFill>
              <a:latin typeface="Arial"/>
              <a:cs typeface="Arial"/>
            </a:endParaRPr>
          </a:p>
          <a:p>
            <a:pPr marL="12065" marR="5080" indent="-2540" algn="ctr">
              <a:lnSpc>
                <a:spcPct val="150000"/>
              </a:lnSpc>
              <a:spcBef>
                <a:spcPts val="275"/>
              </a:spcBef>
            </a:pPr>
            <a:r>
              <a:rPr lang="en-US" sz="1600" spc="-5" dirty="0" smtClean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</a:p>
          <a:p>
            <a:pPr marL="12065" marR="5080" indent="-2540" algn="ctr">
              <a:lnSpc>
                <a:spcPct val="150000"/>
              </a:lnSpc>
              <a:spcBef>
                <a:spcPts val="275"/>
              </a:spcBef>
            </a:pPr>
            <a:r>
              <a:rPr lang="en-US" sz="1600" spc="-5" dirty="0" smtClean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N5 level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88567" y="4311777"/>
            <a:ext cx="2203450" cy="9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3200" b="1" dirty="0" smtClean="0">
                <a:latin typeface="Times New Roman"/>
                <a:cs typeface="Times New Roman"/>
              </a:rPr>
              <a:t>Bangla</a:t>
            </a:r>
            <a:endParaRPr sz="3200" dirty="0">
              <a:latin typeface="Times New Roman"/>
              <a:cs typeface="Times New Roman"/>
            </a:endParaRPr>
          </a:p>
          <a:p>
            <a:pPr marL="12065" marR="5080" indent="-2540" algn="ctr">
              <a:lnSpc>
                <a:spcPct val="150000"/>
              </a:lnSpc>
              <a:spcBef>
                <a:spcPts val="275"/>
              </a:spcBef>
            </a:pPr>
            <a:r>
              <a:rPr lang="en-US" sz="1600" spc="-5" dirty="0" smtClean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Native Language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739880" y="292100"/>
            <a:ext cx="2235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5" dirty="0" smtClean="0">
                <a:latin typeface="Arial"/>
                <a:cs typeface="Arial"/>
              </a:rPr>
              <a:t>9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49365"/>
            <a:ext cx="1401604" cy="193729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599" y="1649365"/>
            <a:ext cx="1394977" cy="1981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</TotalTime>
  <Words>576</Words>
  <Application>Microsoft Office PowerPoint</Application>
  <PresentationFormat>Widescreen</PresentationFormat>
  <Paragraphs>112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Gothic Uralic</vt:lpstr>
      <vt:lpstr>Arial</vt:lpstr>
      <vt:lpstr>Calibri</vt:lpstr>
      <vt:lpstr>Times New Roman</vt:lpstr>
      <vt:lpstr>Office Theme</vt:lpstr>
      <vt:lpstr>Self Introduction</vt:lpstr>
      <vt:lpstr>PowerPoint Presentation</vt:lpstr>
      <vt:lpstr>About Me</vt:lpstr>
      <vt:lpstr>Career</vt:lpstr>
      <vt:lpstr>Strength &amp; Weakness Analysis</vt:lpstr>
      <vt:lpstr>Trainings &amp; Achievements</vt:lpstr>
      <vt:lpstr>Experience- Projects</vt:lpstr>
      <vt:lpstr>Programming Language Python, Java, C, C++</vt:lpstr>
      <vt:lpstr>Language Skills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node45</dc:creator>
  <cp:lastModifiedBy>mahady hasan rayhan</cp:lastModifiedBy>
  <cp:revision>63</cp:revision>
  <dcterms:created xsi:type="dcterms:W3CDTF">2020-06-11T06:24:00Z</dcterms:created>
  <dcterms:modified xsi:type="dcterms:W3CDTF">2020-06-11T15:26:33Z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2018-11-19T00:00:00Z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2020-06-11T00:00:00Z</vt:filetime>
  </property>
</Properties>
</file>