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7" r:id="rId5"/>
    <p:sldId id="320" r:id="rId6"/>
    <p:sldId id="319" r:id="rId7"/>
    <p:sldId id="306" r:id="rId8"/>
    <p:sldId id="296" r:id="rId9"/>
    <p:sldId id="313" r:id="rId10"/>
    <p:sldId id="307" r:id="rId11"/>
    <p:sldId id="318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5B3A"/>
    <a:srgbClr val="A9D7D9"/>
    <a:srgbClr val="93D3D9"/>
    <a:srgbClr val="AAD6FF"/>
    <a:srgbClr val="B2C8CD"/>
    <a:srgbClr val="CCD8D6"/>
    <a:srgbClr val="4F5945"/>
    <a:srgbClr val="73292A"/>
    <a:srgbClr val="7F8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327" autoAdjust="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bg1">
            <a:alpha val="90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en-US" sz="2800" b="1" i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Diagram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73D947E0-108F-4D20-A71E-3CF329F97212}">
      <dgm:prSet phldr="0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One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2400" b="1" dirty="0">
              <a:solidFill>
                <a:schemeClr val="tx1"/>
              </a:solidFill>
              <a:latin typeface="Baskerville Old Face"/>
              <a:ea typeface="Baskerville" panose="02020502070401020303" pitchFamily="18" charset="0"/>
            </a:rPr>
            <a:t>Introduction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Two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>
        <a:solidFill>
          <a:schemeClr val="bg1">
            <a:alpha val="90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2800" b="1" i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Objectives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>
        <a:solidFill>
          <a:schemeClr val="bg1">
            <a:alpha val="90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en-US" sz="2400" b="1" i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Methodology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Four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Three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06A06941-9749-3A4F-9AA0-F1569F7CA3BC}">
      <dgm:prSet custT="1"/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en-US" sz="2000" b="0" i="0" dirty="0">
              <a:solidFill>
                <a:schemeClr val="accent3"/>
              </a:solidFill>
              <a:latin typeface="Baskerville" panose="02020502070401020303" pitchFamily="18" charset="0"/>
              <a:ea typeface="Baskerville" panose="02020502070401020303" pitchFamily="18" charset="0"/>
              <a:cs typeface="Gill Sans Light" panose="020B0302020104020203" pitchFamily="34" charset="-79"/>
            </a:rPr>
            <a:t>Five</a:t>
          </a:r>
        </a:p>
      </dgm:t>
    </dgm:pt>
    <dgm:pt modelId="{F3FE8867-1B8E-424A-BC4F-956FAED2C156}" type="parTrans" cxnId="{B3CFCE6D-F273-2B48-B562-1D54B2674BE2}">
      <dgm:prSet/>
      <dgm:spPr/>
      <dgm:t>
        <a:bodyPr/>
        <a:lstStyle/>
        <a:p>
          <a:endParaRPr lang="en-US"/>
        </a:p>
      </dgm:t>
    </dgm:pt>
    <dgm:pt modelId="{05E27B93-7F7F-5B40-AB03-73D3B708D2A4}" type="sibTrans" cxnId="{B3CFCE6D-F273-2B48-B562-1D54B2674BE2}">
      <dgm:prSet/>
      <dgm:spPr/>
      <dgm:t>
        <a:bodyPr/>
        <a:lstStyle/>
        <a:p>
          <a:endParaRPr lang="en-US"/>
        </a:p>
      </dgm:t>
    </dgm:pt>
    <dgm:pt modelId="{53EA00B2-1296-0A43-98FE-BC2CC4419795}">
      <dgm:prSet custT="1"/>
      <dgm:spPr>
        <a:solidFill>
          <a:schemeClr val="bg1">
            <a:alpha val="90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en-US" sz="2800" b="1" i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Conclusion</a:t>
          </a:r>
        </a:p>
      </dgm:t>
    </dgm:pt>
    <dgm:pt modelId="{B8EA6F3B-B715-C74D-AFF5-B52A5773D415}" type="parTrans" cxnId="{8602F95F-2C68-EC46-B432-12029153EA7C}">
      <dgm:prSet/>
      <dgm:spPr/>
      <dgm:t>
        <a:bodyPr/>
        <a:lstStyle/>
        <a:p>
          <a:endParaRPr lang="en-US"/>
        </a:p>
      </dgm:t>
    </dgm:pt>
    <dgm:pt modelId="{7F674326-16B5-524E-9A8D-B76680694B09}" type="sibTrans" cxnId="{8602F95F-2C68-EC46-B432-12029153EA7C}">
      <dgm:prSet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 custLinFactNeighborY="-56478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 custScaleY="167973" custLinFactNeighborY="13200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1" presStyleCnt="5" custLinFactNeighborY="-56478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1" presStyleCnt="5" custScaleY="167973" custLinFactNeighborY="13200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2" presStyleCnt="5" custLinFactNeighborY="-56478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2" presStyleCnt="5" custScaleY="167973" custLinFactNeighborY="13200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3" presStyleCnt="5" custLinFactNeighborY="-56478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3" presStyleCnt="5" custScaleX="99917" custScaleY="167973" custLinFactNeighborY="13200">
        <dgm:presLayoutVars/>
      </dgm:prSet>
      <dgm:spPr/>
    </dgm:pt>
    <dgm:pt modelId="{971B4886-4C10-0F41-9D33-2AB38F03E001}" type="pres">
      <dgm:prSet presAssocID="{84DE1C3A-3FC7-4DB3-88ED-33F65A71557A}" presName="space" presStyleCnt="0"/>
      <dgm:spPr/>
    </dgm:pt>
    <dgm:pt modelId="{541DF681-4107-1145-BA3A-6863148FAAD1}" type="pres">
      <dgm:prSet presAssocID="{06A06941-9749-3A4F-9AA0-F1569F7CA3BC}" presName="composite" presStyleCnt="0"/>
      <dgm:spPr/>
    </dgm:pt>
    <dgm:pt modelId="{DB25E299-7333-E542-904B-B47D9D6B54AA}" type="pres">
      <dgm:prSet presAssocID="{06A06941-9749-3A4F-9AA0-F1569F7CA3BC}" presName="parTx" presStyleLbl="alignNode1" presStyleIdx="4" presStyleCnt="5" custLinFactNeighborX="429" custLinFactNeighborY="-55998">
        <dgm:presLayoutVars>
          <dgm:chMax val="0"/>
          <dgm:chPref val="0"/>
        </dgm:presLayoutVars>
      </dgm:prSet>
      <dgm:spPr/>
    </dgm:pt>
    <dgm:pt modelId="{ED33D1E0-7D85-BC4E-B49A-BB61AB48967E}" type="pres">
      <dgm:prSet presAssocID="{06A06941-9749-3A4F-9AA0-F1569F7CA3BC}" presName="desTx" presStyleLbl="alignAccFollowNode1" presStyleIdx="4" presStyleCnt="5" custScaleY="167973" custLinFactNeighborX="429" custLinFactNeighborY="13157">
        <dgm:presLayoutVars/>
      </dgm:prSet>
      <dgm:spPr/>
    </dgm:pt>
  </dgm:ptLst>
  <dgm:cxnLst>
    <dgm:cxn modelId="{F28D7702-2FC3-49BD-BB13-C989E5EE622A}" srcId="{73D947E0-108F-4D20-A71E-3CF329F97212}" destId="{B1AFA1AF-0FF8-45B3-A6D0-0E255A2F637D}" srcOrd="0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E2EAD917-D171-47F3-BA4D-579EC01AD9F6}" type="presOf" srcId="{B1AFA1AF-0FF8-45B3-A6D0-0E255A2F637D}" destId="{22359DD7-1BFB-4900-BAE6-6084F2F57988}" srcOrd="0" destOrd="0" presId="urn:microsoft.com/office/officeart/2016/7/layout/HorizontalActionList"/>
    <dgm:cxn modelId="{D92A4A26-F578-42B8-9385-AEA0AEF7B977}" type="presOf" srcId="{A2322D3A-7AC2-4C5C-9D7E-EAB2313D47D4}" destId="{59606EB9-9F10-4D12-A33F-A242FDCC0D0F}" srcOrd="0" destOrd="0" presId="urn:microsoft.com/office/officeart/2016/7/layout/HorizontalActionList"/>
    <dgm:cxn modelId="{C8AF2137-047C-4A60-BC68-6F79DAEAD77E}" type="presOf" srcId="{E9682B4F-0217-4B50-923E-C104AA24290F}" destId="{49B7F8FA-D256-41EF-9327-52A3551D9A60}" srcOrd="0" destOrd="0" presId="urn:microsoft.com/office/officeart/2016/7/layout/HorizontalAction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8602F95F-2C68-EC46-B432-12029153EA7C}" srcId="{06A06941-9749-3A4F-9AA0-F1569F7CA3BC}" destId="{53EA00B2-1296-0A43-98FE-BC2CC4419795}" srcOrd="0" destOrd="0" parTransId="{B8EA6F3B-B715-C74D-AFF5-B52A5773D415}" sibTransId="{7F674326-16B5-524E-9A8D-B76680694B09}"/>
    <dgm:cxn modelId="{C04A2446-D1E8-674A-AF93-A00F714FBB1D}" type="presOf" srcId="{53EA00B2-1296-0A43-98FE-BC2CC4419795}" destId="{ED33D1E0-7D85-BC4E-B49A-BB61AB48967E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3CFCE6D-F273-2B48-B562-1D54B2674BE2}" srcId="{0DD8915E-DC14-41D6-9BB5-F49E1C265163}" destId="{06A06941-9749-3A4F-9AA0-F1569F7CA3BC}" srcOrd="4" destOrd="0" parTransId="{F3FE8867-1B8E-424A-BC4F-956FAED2C156}" sibTransId="{05E27B93-7F7F-5B40-AB03-73D3B708D2A4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2D633B56-E147-4EFC-B9EE-6C0413F329B0}" srcId="{0DD8915E-DC14-41D6-9BB5-F49E1C265163}" destId="{4F85505A-81B6-4FDA-A144-900B71DAD946}" srcOrd="2" destOrd="0" parTransId="{D9A96E25-7BBE-4DDD-8DDE-B4970D4340A8}" sibTransId="{68F74A88-49DC-44B1-BC0D-220A7B97601C}"/>
    <dgm:cxn modelId="{696C62BD-85D4-49A3-80CA-30FE70F450E0}" type="presOf" srcId="{4F85505A-81B6-4FDA-A144-900B71DAD946}" destId="{4132ECB1-6BEF-4935-AFA3-B2EAA48FDE7E}" srcOrd="0" destOrd="0" presId="urn:microsoft.com/office/officeart/2016/7/layout/HorizontalActionList"/>
    <dgm:cxn modelId="{837D09C7-6B60-4BC5-A17B-86E068D2CECD}" type="presOf" srcId="{0EC0C300-11E4-45CF-8418-973585107209}" destId="{6B5FE59C-B471-448A-AA7A-B526DCC4D4CA}" srcOrd="0" destOrd="0" presId="urn:microsoft.com/office/officeart/2016/7/layout/HorizontalActionList"/>
    <dgm:cxn modelId="{6C23D0C9-74B2-4C8B-AB2F-A03B3B0EBE56}" srcId="{0DD8915E-DC14-41D6-9BB5-F49E1C265163}" destId="{E9682B4F-0217-4B50-923E-C104AA24290F}" srcOrd="1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3" destOrd="0" parTransId="{4A8C15D4-B36F-4764-B4FF-F2AF790D3E17}" sibTransId="{84DE1C3A-3FC7-4DB3-88ED-33F65A71557A}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314D4ED-D4ED-4015-97C4-FBF9D4A145DC}" type="presOf" srcId="{8FE81FEC-2664-411F-AEB3-065F29F52751}" destId="{C8429E68-36DD-4F6A-A2F4-7CCDADCEFAD1}" srcOrd="0" destOrd="0" presId="urn:microsoft.com/office/officeart/2016/7/layout/HorizontalActionList"/>
    <dgm:cxn modelId="{D1FE00EE-2E36-466D-9301-9542DA20E981}" type="presOf" srcId="{73D947E0-108F-4D20-A71E-3CF329F97212}" destId="{BDBD7220-3F85-45D2-BED6-5BBFBC23EAE3}" srcOrd="0" destOrd="0" presId="urn:microsoft.com/office/officeart/2016/7/layout/HorizontalActionList"/>
    <dgm:cxn modelId="{595853FB-A11C-449D-9149-D8955BCA03FA}" type="presOf" srcId="{FEB4A941-E9FA-4A86-A673-85FF34B35F20}" destId="{C42A8BDE-B838-475D-AFDE-17B60D744AB6}" srcOrd="0" destOrd="0" presId="urn:microsoft.com/office/officeart/2016/7/layout/HorizontalActionList"/>
    <dgm:cxn modelId="{025469FE-15DB-DE49-A3BE-09C657A4C529}" type="presOf" srcId="{06A06941-9749-3A4F-9AA0-F1569F7CA3BC}" destId="{DB25E299-7333-E542-904B-B47D9D6B54AA}" srcOrd="0" destOrd="0" presId="urn:microsoft.com/office/officeart/2016/7/layout/HorizontalActionList"/>
    <dgm:cxn modelId="{19CCDFB3-CDA9-4E9B-BAEF-4BD1B8852686}" type="presParOf" srcId="{E4B4F7C4-5024-45F0-9FD7-C5068A1AE6C4}" destId="{473E2436-1BC1-4A6C-8568-5C38418F52D1}" srcOrd="0" destOrd="0" presId="urn:microsoft.com/office/officeart/2016/7/layout/HorizontalActionList"/>
    <dgm:cxn modelId="{4061CB8A-A874-4B55-9733-E651F11EBDF0}" type="presParOf" srcId="{473E2436-1BC1-4A6C-8568-5C38418F52D1}" destId="{BDBD7220-3F85-45D2-BED6-5BBFBC23EAE3}" srcOrd="0" destOrd="0" presId="urn:microsoft.com/office/officeart/2016/7/layout/HorizontalActionList"/>
    <dgm:cxn modelId="{A4A7A7C9-B604-4C8F-A381-37929C9DFB6B}" type="presParOf" srcId="{473E2436-1BC1-4A6C-8568-5C38418F52D1}" destId="{22359DD7-1BFB-4900-BAE6-6084F2F57988}" srcOrd="1" destOrd="0" presId="urn:microsoft.com/office/officeart/2016/7/layout/HorizontalActionList"/>
    <dgm:cxn modelId="{05D1FDF3-8D71-406B-9DB1-C56FF8FE7D6C}" type="presParOf" srcId="{E4B4F7C4-5024-45F0-9FD7-C5068A1AE6C4}" destId="{38C65349-0C40-499F-9765-B6F38C2DC3C3}" srcOrd="1" destOrd="0" presId="urn:microsoft.com/office/officeart/2016/7/layout/HorizontalActionList"/>
    <dgm:cxn modelId="{F2F37DF3-0829-4F44-AFD4-501A8DC79137}" type="presParOf" srcId="{E4B4F7C4-5024-45F0-9FD7-C5068A1AE6C4}" destId="{BB2E4F65-C461-40C3-BC82-6A29AA851F44}" srcOrd="2" destOrd="0" presId="urn:microsoft.com/office/officeart/2016/7/layout/HorizontalActionList"/>
    <dgm:cxn modelId="{032FA471-4773-45FB-BBAD-80E3F651C7B2}" type="presParOf" srcId="{BB2E4F65-C461-40C3-BC82-6A29AA851F44}" destId="{49B7F8FA-D256-41EF-9327-52A3551D9A60}" srcOrd="0" destOrd="0" presId="urn:microsoft.com/office/officeart/2016/7/layout/HorizontalActionList"/>
    <dgm:cxn modelId="{23D4FC71-71A2-4AF2-839D-0B8EC0662DC8}" type="presParOf" srcId="{BB2E4F65-C461-40C3-BC82-6A29AA851F44}" destId="{6B5FE59C-B471-448A-AA7A-B526DCC4D4CA}" srcOrd="1" destOrd="0" presId="urn:microsoft.com/office/officeart/2016/7/layout/HorizontalActionList"/>
    <dgm:cxn modelId="{77401D3F-1E7C-4515-9285-23C943DEA6E0}" type="presParOf" srcId="{E4B4F7C4-5024-45F0-9FD7-C5068A1AE6C4}" destId="{A91542D9-4FB3-4302-AD03-3D6EF82E6748}" srcOrd="3" destOrd="0" presId="urn:microsoft.com/office/officeart/2016/7/layout/HorizontalActionList"/>
    <dgm:cxn modelId="{2396934D-377D-4C77-B8EF-1F7B4DA1536D}" type="presParOf" srcId="{E4B4F7C4-5024-45F0-9FD7-C5068A1AE6C4}" destId="{1A7C3045-2DAF-4A19-82DB-79436B2E4575}" srcOrd="4" destOrd="0" presId="urn:microsoft.com/office/officeart/2016/7/layout/HorizontalActionList"/>
    <dgm:cxn modelId="{0FAD6FED-3C02-47B3-8C19-A5ADAA0C4D15}" type="presParOf" srcId="{1A7C3045-2DAF-4A19-82DB-79436B2E4575}" destId="{4132ECB1-6BEF-4935-AFA3-B2EAA48FDE7E}" srcOrd="0" destOrd="0" presId="urn:microsoft.com/office/officeart/2016/7/layout/HorizontalActionList"/>
    <dgm:cxn modelId="{C619751C-246F-41E5-AD95-2B83843FA8C1}" type="presParOf" srcId="{1A7C3045-2DAF-4A19-82DB-79436B2E4575}" destId="{C42A8BDE-B838-475D-AFDE-17B60D744AB6}" srcOrd="1" destOrd="0" presId="urn:microsoft.com/office/officeart/2016/7/layout/HorizontalActionList"/>
    <dgm:cxn modelId="{FB7F83CB-FA58-478E-A85D-73319FC7A85C}" type="presParOf" srcId="{E4B4F7C4-5024-45F0-9FD7-C5068A1AE6C4}" destId="{D0DC94A3-770A-4810-A89A-7DB7918862F6}" srcOrd="5" destOrd="0" presId="urn:microsoft.com/office/officeart/2016/7/layout/HorizontalActionList"/>
    <dgm:cxn modelId="{19525B9D-D705-47D9-9B0E-50659DD76BDF}" type="presParOf" srcId="{E4B4F7C4-5024-45F0-9FD7-C5068A1AE6C4}" destId="{647B2244-AC3A-441A-A6FB-6136FA04F429}" srcOrd="6" destOrd="0" presId="urn:microsoft.com/office/officeart/2016/7/layout/HorizontalActionList"/>
    <dgm:cxn modelId="{881F3C4B-8103-484C-9966-D7B4B37A71BF}" type="presParOf" srcId="{647B2244-AC3A-441A-A6FB-6136FA04F429}" destId="{59606EB9-9F10-4D12-A33F-A242FDCC0D0F}" srcOrd="0" destOrd="0" presId="urn:microsoft.com/office/officeart/2016/7/layout/HorizontalActionList"/>
    <dgm:cxn modelId="{71852B6B-C318-4933-A95B-16BB102CEF73}" type="presParOf" srcId="{647B2244-AC3A-441A-A6FB-6136FA04F429}" destId="{C8429E68-36DD-4F6A-A2F4-7CCDADCEFAD1}" srcOrd="1" destOrd="0" presId="urn:microsoft.com/office/officeart/2016/7/layout/HorizontalActionList"/>
    <dgm:cxn modelId="{779276C9-9E96-564C-AF23-B0976022A6E4}" type="presParOf" srcId="{E4B4F7C4-5024-45F0-9FD7-C5068A1AE6C4}" destId="{971B4886-4C10-0F41-9D33-2AB38F03E001}" srcOrd="7" destOrd="0" presId="urn:microsoft.com/office/officeart/2016/7/layout/HorizontalActionList"/>
    <dgm:cxn modelId="{DED0F7A3-6B01-0C4B-9DA2-7E2AAAFD0878}" type="presParOf" srcId="{E4B4F7C4-5024-45F0-9FD7-C5068A1AE6C4}" destId="{541DF681-4107-1145-BA3A-6863148FAAD1}" srcOrd="8" destOrd="0" presId="urn:microsoft.com/office/officeart/2016/7/layout/HorizontalActionList"/>
    <dgm:cxn modelId="{B072E4B6-D34C-2043-BC90-FB61A4BC3A81}" type="presParOf" srcId="{541DF681-4107-1145-BA3A-6863148FAAD1}" destId="{DB25E299-7333-E542-904B-B47D9D6B54AA}" srcOrd="0" destOrd="0" presId="urn:microsoft.com/office/officeart/2016/7/layout/HorizontalActionList"/>
    <dgm:cxn modelId="{3FD88106-3C26-FE48-A3DD-BF67668BD567}" type="presParOf" srcId="{541DF681-4107-1145-BA3A-6863148FAAD1}" destId="{ED33D1E0-7D85-BC4E-B49A-BB61AB48967E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8634" y="109363"/>
          <a:ext cx="2013350" cy="604005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One</a:t>
          </a:r>
        </a:p>
      </dsp:txBody>
      <dsp:txXfrm>
        <a:off x="8634" y="109363"/>
        <a:ext cx="2013350" cy="604005"/>
      </dsp:txXfrm>
    </dsp:sp>
    <dsp:sp modelId="{22359DD7-1BFB-4900-BAE6-6084F2F57988}">
      <dsp:nvSpPr>
        <dsp:cNvPr id="0" name=""/>
        <dsp:cNvSpPr/>
      </dsp:nvSpPr>
      <dsp:spPr>
        <a:xfrm>
          <a:off x="8634" y="737539"/>
          <a:ext cx="2013350" cy="2561307"/>
        </a:xfrm>
        <a:prstGeom prst="rect">
          <a:avLst/>
        </a:prstGeom>
        <a:solidFill>
          <a:schemeClr val="bg1"/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Baskerville Old Face"/>
              <a:ea typeface="Baskerville" panose="02020502070401020303" pitchFamily="18" charset="0"/>
            </a:rPr>
            <a:t>Introduction</a:t>
          </a:r>
        </a:p>
      </dsp:txBody>
      <dsp:txXfrm>
        <a:off x="8634" y="737539"/>
        <a:ext cx="2013350" cy="2561307"/>
      </dsp:txXfrm>
    </dsp:sp>
    <dsp:sp modelId="{49B7F8FA-D256-41EF-9327-52A3551D9A60}">
      <dsp:nvSpPr>
        <dsp:cNvPr id="0" name=""/>
        <dsp:cNvSpPr/>
      </dsp:nvSpPr>
      <dsp:spPr>
        <a:xfrm>
          <a:off x="2129879" y="109363"/>
          <a:ext cx="2013350" cy="604005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Two</a:t>
          </a:r>
        </a:p>
      </dsp:txBody>
      <dsp:txXfrm>
        <a:off x="2129879" y="109363"/>
        <a:ext cx="2013350" cy="604005"/>
      </dsp:txXfrm>
    </dsp:sp>
    <dsp:sp modelId="{6B5FE59C-B471-448A-AA7A-B526DCC4D4CA}">
      <dsp:nvSpPr>
        <dsp:cNvPr id="0" name=""/>
        <dsp:cNvSpPr/>
      </dsp:nvSpPr>
      <dsp:spPr>
        <a:xfrm>
          <a:off x="2129879" y="737539"/>
          <a:ext cx="2013350" cy="256130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Objectives</a:t>
          </a:r>
        </a:p>
      </dsp:txBody>
      <dsp:txXfrm>
        <a:off x="2129879" y="737539"/>
        <a:ext cx="2013350" cy="2561307"/>
      </dsp:txXfrm>
    </dsp:sp>
    <dsp:sp modelId="{4132ECB1-6BEF-4935-AFA3-B2EAA48FDE7E}">
      <dsp:nvSpPr>
        <dsp:cNvPr id="0" name=""/>
        <dsp:cNvSpPr/>
      </dsp:nvSpPr>
      <dsp:spPr>
        <a:xfrm>
          <a:off x="4251124" y="109363"/>
          <a:ext cx="2013350" cy="604005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Three</a:t>
          </a:r>
        </a:p>
      </dsp:txBody>
      <dsp:txXfrm>
        <a:off x="4251124" y="109363"/>
        <a:ext cx="2013350" cy="604005"/>
      </dsp:txXfrm>
    </dsp:sp>
    <dsp:sp modelId="{C42A8BDE-B838-475D-AFDE-17B60D744AB6}">
      <dsp:nvSpPr>
        <dsp:cNvPr id="0" name=""/>
        <dsp:cNvSpPr/>
      </dsp:nvSpPr>
      <dsp:spPr>
        <a:xfrm>
          <a:off x="4251124" y="737539"/>
          <a:ext cx="2013350" cy="256130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Methodology</a:t>
          </a:r>
        </a:p>
      </dsp:txBody>
      <dsp:txXfrm>
        <a:off x="4251124" y="737539"/>
        <a:ext cx="2013350" cy="2561307"/>
      </dsp:txXfrm>
    </dsp:sp>
    <dsp:sp modelId="{59606EB9-9F10-4D12-A33F-A242FDCC0D0F}">
      <dsp:nvSpPr>
        <dsp:cNvPr id="0" name=""/>
        <dsp:cNvSpPr/>
      </dsp:nvSpPr>
      <dsp:spPr>
        <a:xfrm>
          <a:off x="6372369" y="109363"/>
          <a:ext cx="2013350" cy="604005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Four</a:t>
          </a:r>
        </a:p>
      </dsp:txBody>
      <dsp:txXfrm>
        <a:off x="6372369" y="109363"/>
        <a:ext cx="2013350" cy="604005"/>
      </dsp:txXfrm>
    </dsp:sp>
    <dsp:sp modelId="{C8429E68-36DD-4F6A-A2F4-7CCDADCEFAD1}">
      <dsp:nvSpPr>
        <dsp:cNvPr id="0" name=""/>
        <dsp:cNvSpPr/>
      </dsp:nvSpPr>
      <dsp:spPr>
        <a:xfrm>
          <a:off x="6373205" y="737539"/>
          <a:ext cx="2011679" cy="256130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Diagram</a:t>
          </a:r>
        </a:p>
      </dsp:txBody>
      <dsp:txXfrm>
        <a:off x="6373205" y="737539"/>
        <a:ext cx="2011679" cy="2561307"/>
      </dsp:txXfrm>
    </dsp:sp>
    <dsp:sp modelId="{DB25E299-7333-E542-904B-B47D9D6B54AA}">
      <dsp:nvSpPr>
        <dsp:cNvPr id="0" name=""/>
        <dsp:cNvSpPr/>
      </dsp:nvSpPr>
      <dsp:spPr>
        <a:xfrm>
          <a:off x="8502249" y="112263"/>
          <a:ext cx="2013350" cy="604005"/>
        </a:xfrm>
        <a:prstGeom prst="rect">
          <a:avLst/>
        </a:prstGeom>
        <a:solidFill>
          <a:schemeClr val="accent5">
            <a:lumMod val="60000"/>
            <a:lumOff val="40000"/>
            <a:alpha val="90000"/>
          </a:schemeClr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accent3"/>
              </a:solidFill>
              <a:latin typeface="Baskerville" panose="02020502070401020303" pitchFamily="18" charset="0"/>
              <a:ea typeface="Baskerville" panose="02020502070401020303" pitchFamily="18" charset="0"/>
              <a:cs typeface="Gill Sans Light" panose="020B0302020104020203" pitchFamily="34" charset="-79"/>
            </a:rPr>
            <a:t>Five</a:t>
          </a:r>
        </a:p>
      </dsp:txBody>
      <dsp:txXfrm>
        <a:off x="8502249" y="112263"/>
        <a:ext cx="2013350" cy="604005"/>
      </dsp:txXfrm>
    </dsp:sp>
    <dsp:sp modelId="{ED33D1E0-7D85-BC4E-B49A-BB61AB48967E}">
      <dsp:nvSpPr>
        <dsp:cNvPr id="0" name=""/>
        <dsp:cNvSpPr/>
      </dsp:nvSpPr>
      <dsp:spPr>
        <a:xfrm>
          <a:off x="8502249" y="736884"/>
          <a:ext cx="2013350" cy="256130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Conclusion</a:t>
          </a:r>
        </a:p>
      </dsp:txBody>
      <dsp:txXfrm>
        <a:off x="8502249" y="736884"/>
        <a:ext cx="2013350" cy="2561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0284" y="3163824"/>
            <a:ext cx="5591432" cy="713232"/>
          </a:xfrm>
        </p:spPr>
        <p:txBody>
          <a:bodyPr anchor="t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0" y="2542032"/>
            <a:ext cx="4866640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055435"/>
            <a:ext cx="12192000" cy="2648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-61536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367464"/>
            <a:ext cx="11740896" cy="20555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68" y="3075540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4041648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73168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F985769-113A-DF15-0359-78B06126CA6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153668" y="3666744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544268" y="226441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4253" y="4413884"/>
            <a:ext cx="2194560" cy="569595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996670" y="226441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2063" y="4394081"/>
            <a:ext cx="2194560" cy="58939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7449072" y="226441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94625" y="4413885"/>
            <a:ext cx="2194560" cy="58939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Footer Placeholder 5">
            <a:extLst>
              <a:ext uri="{FF2B5EF4-FFF2-40B4-BE49-F238E27FC236}">
                <a16:creationId xmlns:a16="http://schemas.microsoft.com/office/drawing/2014/main" id="{51ACD1D2-913C-7E43-3334-5E2EE1E71A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7784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5" name="Slide Number Placeholder 6">
            <a:extLst>
              <a:ext uri="{FF2B5EF4-FFF2-40B4-BE49-F238E27FC236}">
                <a16:creationId xmlns:a16="http://schemas.microsoft.com/office/drawing/2014/main" id="{97F4A8EA-6EA7-EEB3-DDC8-13706CE21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numb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8D39C64-BD11-078C-9918-C6191536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705" y="1570629"/>
            <a:ext cx="3749040" cy="35783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fabric&#10;&#10;Description automatically generated">
            <a:extLst>
              <a:ext uri="{FF2B5EF4-FFF2-40B4-BE49-F238E27FC236}">
                <a16:creationId xmlns:a16="http://schemas.microsoft.com/office/drawing/2014/main" id="{1154D9C6-A5E6-826A-057F-E747FCE83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77613" y="1361923"/>
            <a:ext cx="1562100" cy="4394200"/>
          </a:xfrm>
          <a:prstGeom prst="rect">
            <a:avLst/>
          </a:prstGeom>
        </p:spPr>
      </p:pic>
      <p:pic>
        <p:nvPicPr>
          <p:cNvPr id="5" name="Picture 4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F7D4B7FF-5096-A31D-06E2-7FB16EE8F3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32802">
            <a:off x="5721350" y="213461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2119" y="1437615"/>
            <a:ext cx="3922776" cy="4242816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8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2F01A6-2296-3E1F-EF81-CA2E24A8757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72119" y="1437615"/>
            <a:ext cx="3922776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396A0109-3A78-F6D5-7AAA-6A03D183574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72119" y="6356350"/>
            <a:ext cx="39227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48EB97DC-3CB3-2050-4885-8E50824F04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umber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6096000" y="0"/>
            <a:ext cx="6096000" cy="68695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F8EF2C-11DE-25F6-B26C-8B73CA29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944" y="1399032"/>
            <a:ext cx="1024128" cy="512064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072207-AA92-79CD-5E5B-FF5161E958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1"/>
            <a:ext cx="6095999" cy="6857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9056565" y="1652568"/>
            <a:ext cx="970220" cy="2236127"/>
          </a:xfrm>
          <a:prstGeom prst="rect">
            <a:avLst/>
          </a:prstGeom>
        </p:spPr>
      </p:pic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3616" y="2323348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46619" y="1359345"/>
            <a:ext cx="3922776" cy="4242816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8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BB1421B-0330-F994-05B3-B7643F78BB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412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8DD443-A9C0-3688-DC5F-5ABBF5A61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10515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74276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679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112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8" r:id="rId4"/>
    <p:sldLayoutId id="2147483653" r:id="rId5"/>
    <p:sldLayoutId id="2147483662" r:id="rId6"/>
    <p:sldLayoutId id="2147483659" r:id="rId7"/>
    <p:sldLayoutId id="2147483665" r:id="rId8"/>
    <p:sldLayoutId id="2147483664" r:id="rId9"/>
    <p:sldLayoutId id="2147483667" r:id="rId10"/>
    <p:sldLayoutId id="214748365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4100" y="2565400"/>
            <a:ext cx="4927600" cy="1311656"/>
          </a:xfrm>
        </p:spPr>
        <p:txBody>
          <a:bodyPr/>
          <a:lstStyle/>
          <a:p>
            <a:r>
              <a:rPr lang="en-US" dirty="0"/>
              <a:t>Task </a:t>
            </a:r>
            <a:r>
              <a:rPr lang="en-US" dirty="0">
                <a:solidFill>
                  <a:srgbClr val="A65B3A"/>
                </a:solidFill>
              </a:rPr>
              <a:t>Management</a:t>
            </a:r>
            <a:r>
              <a:rPr lang="en-US" dirty="0"/>
              <a:t>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2090" y="1932432"/>
            <a:ext cx="4147820" cy="438912"/>
          </a:xfrm>
        </p:spPr>
        <p:txBody>
          <a:bodyPr/>
          <a:lstStyle/>
          <a:p>
            <a:r>
              <a:rPr lang="en-US" dirty="0"/>
              <a:t>Project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248057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31F74-FB57-E62E-9150-AB2A305D8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4D7E-803E-30A2-CFB7-F0BF0023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Speaker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51802C-4A97-C261-31D6-E6BE5BCB9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0" y="1841500"/>
            <a:ext cx="3527044" cy="301396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Mahafuj Ahamed</a:t>
            </a:r>
          </a:p>
          <a:p>
            <a:pPr algn="ctr"/>
            <a:r>
              <a:rPr lang="en-US" dirty="0"/>
              <a:t>ID: 221-15-5448</a:t>
            </a:r>
          </a:p>
          <a:p>
            <a:pPr algn="ctr"/>
            <a:r>
              <a:rPr lang="en-US" dirty="0"/>
              <a:t>Section: 61_A</a:t>
            </a:r>
          </a:p>
          <a:p>
            <a:pPr algn="ctr"/>
            <a:r>
              <a:rPr lang="en-US" dirty="0"/>
              <a:t>Department of CSE</a:t>
            </a:r>
          </a:p>
          <a:p>
            <a:pPr algn="ctr"/>
            <a:r>
              <a:rPr lang="en-US" dirty="0"/>
              <a:t>Daffodil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42635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562B-F17F-D293-9C7D-4F98B9DA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FF8562E4-D0FA-A613-4DDD-8D98CFA58AC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79664524"/>
              </p:ext>
            </p:extLst>
          </p:nvPr>
        </p:nvGraphicFramePr>
        <p:xfrm>
          <a:off x="838200" y="2990088"/>
          <a:ext cx="10515600" cy="3548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89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225040"/>
          </a:xfrm>
        </p:spPr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This system empowers you to gain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clarity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by listing all tasks,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prioritize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them effectively,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schedule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time for each, and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track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your progress. With TMS, you can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boost productivity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reduce stress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, and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achieve your goals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by streamlining your workflow and maintaining a healthy work-life balance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0" y="1570628"/>
            <a:ext cx="4842881" cy="45761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Enhance organization and task clarity</a:t>
            </a:r>
            <a:b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</a:br>
            <a:b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Improve prioritization and time management</a:t>
            </a:r>
            <a:b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</a:br>
            <a:b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Streamline workflow and increase efficiency</a:t>
            </a:r>
            <a:b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</a:br>
            <a:b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Boost productivity and achieve goals</a:t>
            </a:r>
            <a:b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</a:br>
            <a:b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Reduce stress and promote work-life balance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619" y="1437615"/>
            <a:ext cx="4138677" cy="47091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09068" y="815315"/>
            <a:ext cx="4138677" cy="4572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>
                    <a:lumMod val="10000"/>
                  </a:schemeClr>
                </a:solidFill>
              </a:rPr>
              <a:t>Objectives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2E1C4-CFBE-9982-8ADD-B7CFCAC6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19" y="1894815"/>
            <a:ext cx="4138677" cy="425198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1C0545-21E5-8031-9F41-DA7DB5E008C6}"/>
              </a:ext>
            </a:extLst>
          </p:cNvPr>
          <p:cNvSpPr txBox="1">
            <a:spLocks/>
          </p:cNvSpPr>
          <p:nvPr/>
        </p:nvSpPr>
        <p:spPr>
          <a:xfrm>
            <a:off x="554619" y="1437615"/>
            <a:ext cx="413867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5DD1B7">
                    <a:lumMod val="5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Programming Language: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Python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OOP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Modularity: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Breaks down the system into well-defined and reusable components.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Encapsulation: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Protects data integrity by restricting direct access to internal attributes.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Inheritance: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Allows for creating specialized task types ( meeting, phone call) inheriting general properties from the base Task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Maintainability: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Makes the code easier to understand, modify, and extend.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C0C3B-96FD-06F4-C3EC-916585441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802B29-40B6-000C-8EDD-903910D08A6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solidFill>
                  <a:srgbClr val="1F1F1F"/>
                </a:solidFill>
                <a:effectLst/>
                <a:latin typeface="Google Sans"/>
              </a:rPr>
              <a:t>Task Identification</a:t>
            </a:r>
          </a:p>
          <a:p>
            <a:r>
              <a:rPr lang="en-US" sz="2400" i="0" dirty="0">
                <a:solidFill>
                  <a:srgbClr val="1F1F1F"/>
                </a:solidFill>
                <a:effectLst/>
                <a:latin typeface="Google Sans"/>
              </a:rPr>
              <a:t>Task Prioritization</a:t>
            </a:r>
          </a:p>
          <a:p>
            <a:r>
              <a:rPr lang="en-US" sz="2400" i="0" dirty="0">
                <a:solidFill>
                  <a:srgbClr val="1F1F1F"/>
                </a:solidFill>
                <a:effectLst/>
                <a:latin typeface="Google Sans"/>
              </a:rPr>
              <a:t>Task Scheduling</a:t>
            </a:r>
            <a:endParaRPr lang="en-US" sz="2400" dirty="0">
              <a:solidFill>
                <a:srgbClr val="1F1F1F"/>
              </a:solidFill>
              <a:latin typeface="Google Sans"/>
            </a:endParaRPr>
          </a:p>
          <a:p>
            <a:r>
              <a:rPr lang="en-US" sz="2400" i="0" dirty="0">
                <a:solidFill>
                  <a:srgbClr val="1F1F1F"/>
                </a:solidFill>
                <a:effectLst/>
                <a:latin typeface="Google Sans"/>
              </a:rPr>
              <a:t>Task Tracking &amp; Monitoring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8901"/>
            <a:ext cx="11430000" cy="825500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26B3CE3-4128-8F8E-0760-8B6434868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15 weeks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3E159C-8F18-6271-D733-C11E52BA16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25 weeks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6569593-FAD4-3D3C-5FB2-6E9C7B4A06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0EE964-8278-264E-4402-5F163EC4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14401"/>
            <a:ext cx="9677400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041648"/>
            <a:ext cx="9884664" cy="1106424"/>
          </a:xfrm>
        </p:spPr>
        <p:txBody>
          <a:bodyPr>
            <a:noAutofit/>
          </a:bodyPr>
          <a:lstStyle/>
          <a:p>
            <a:r>
              <a:rPr lang="en-US" sz="2400" dirty="0"/>
              <a:t>Task Management System offers a valuable tool to empower you and those around you. Embrace this system as a strategic partner on your path to success, allowing you to conquer your day and unlock your full potential.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668" y="5148072"/>
            <a:ext cx="9884664" cy="82296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08C296-D23D-74DC-F966-975CBED224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1309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14F026-A1D0-8EC5-2166-B251FD2D4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1700" y="1181100"/>
            <a:ext cx="4483100" cy="4203700"/>
          </a:xfrm>
        </p:spPr>
      </p:pic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by-Shower-Party_Win32_EF-v9" id="{AE4326AE-68DE-4364-925F-2EC9BB2C355F}" vid="{BEEEA865-8D39-4A14-A6FA-D1795E758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0D0DE4-4A0B-485A-867F-D32D7CE3AC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BD4421-5E6E-4C33-A01D-311A69C084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6E54DB-B848-4DD5-8CB7-A9EC607E7B1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Baby shower slideshow</Template>
  <TotalTime>73</TotalTime>
  <Words>254</Words>
  <Application>Microsoft Office PowerPoint</Application>
  <PresentationFormat>Widescreen</PresentationFormat>
  <Paragraphs>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Google Sans</vt:lpstr>
      <vt:lpstr>Wingdings</vt:lpstr>
      <vt:lpstr>Office Theme</vt:lpstr>
      <vt:lpstr>Task Management System</vt:lpstr>
      <vt:lpstr>Speaker</vt:lpstr>
      <vt:lpstr>Contents</vt:lpstr>
      <vt:lpstr>Introduction</vt:lpstr>
      <vt:lpstr>Enhance organization and task clarity  Improve prioritization and time management  Streamline workflow and increase efficiency  Boost productivity and achieve goals  Reduce stress and promote work-life balance</vt:lpstr>
      <vt:lpstr>Methodology</vt:lpstr>
      <vt:lpstr>Class Diagram</vt:lpstr>
      <vt:lpstr>Task Management System offers a valuable tool to empower you and those around you. Embrace this system as a strategic partner on your path to success, allowing you to conquer your day and unlock your full potential.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Management System</dc:title>
  <dc:creator>Mahafuj Ahamed</dc:creator>
  <cp:lastModifiedBy>Mahafuj Ahamed</cp:lastModifiedBy>
  <cp:revision>1</cp:revision>
  <dcterms:created xsi:type="dcterms:W3CDTF">2024-02-26T18:45:39Z</dcterms:created>
  <dcterms:modified xsi:type="dcterms:W3CDTF">2024-02-26T19:59:19Z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