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Amazon Sales Report</a:t>
            </a:r>
            <a:br>
              <a:rPr lang="en-IN" dirty="0"/>
            </a:br>
            <a:r>
              <a:rPr lang="en-IN" dirty="0"/>
              <a:t>Mar-Jun 2022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dirty="0"/>
              <a:t>Presented by:</a:t>
            </a:r>
            <a:r>
              <a:rPr lang="en-US" dirty="0"/>
              <a:t> Sayyad Mahajabeen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en-IN" dirty="0" err="1"/>
              <a:t>ActualSales</a:t>
            </a:r>
            <a:r>
              <a:rPr dirty="0"/>
              <a:t>: </a:t>
            </a:r>
            <a:r>
              <a:rPr lang="en-IN" dirty="0"/>
              <a:t>₹18.65M</a:t>
            </a:r>
            <a:endParaRPr dirty="0"/>
          </a:p>
          <a:p>
            <a:r>
              <a:rPr lang="en-IN" dirty="0"/>
              <a:t>Total Orders</a:t>
            </a:r>
            <a:r>
              <a:rPr dirty="0"/>
              <a:t>: </a:t>
            </a:r>
            <a:r>
              <a:rPr lang="en-IN" dirty="0"/>
              <a:t>121K</a:t>
            </a:r>
            <a:endParaRPr dirty="0"/>
          </a:p>
          <a:p>
            <a:r>
              <a:rPr lang="en-IN" dirty="0" err="1"/>
              <a:t>Avg</a:t>
            </a:r>
            <a:r>
              <a:rPr lang="en-IN" dirty="0"/>
              <a:t> Sales</a:t>
            </a:r>
            <a:r>
              <a:rPr dirty="0"/>
              <a:t>: ₹</a:t>
            </a:r>
            <a:r>
              <a:rPr lang="en-IN" dirty="0"/>
              <a:t>648.48</a:t>
            </a:r>
            <a:endParaRPr dirty="0"/>
          </a:p>
          <a:p>
            <a:endParaRPr lang="en-US" dirty="0"/>
          </a:p>
          <a:p>
            <a:pPr marL="0" indent="0">
              <a:buNone/>
            </a:pPr>
            <a:r>
              <a:rPr dirty="0"/>
              <a:t>Insight: </a:t>
            </a:r>
            <a:r>
              <a:rPr lang="en-IN" dirty="0" err="1"/>
              <a:t>ActualSales</a:t>
            </a:r>
            <a:r>
              <a:rPr lang="en-IN" dirty="0"/>
              <a:t> of ₹18.65M was from 29K of orders out of 121K.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lang="en-IN" dirty="0"/>
              <a:t>Set</a:t>
            </a:r>
            <a:r>
              <a:rPr dirty="0"/>
              <a:t>: ₹</a:t>
            </a:r>
            <a:r>
              <a:rPr lang="en-IN" dirty="0"/>
              <a:t>8.8M</a:t>
            </a:r>
            <a:endParaRPr dirty="0"/>
          </a:p>
          <a:p>
            <a:r>
              <a:rPr lang="en-IN" dirty="0"/>
              <a:t>Kurta</a:t>
            </a:r>
            <a:r>
              <a:rPr dirty="0"/>
              <a:t>: ₹</a:t>
            </a:r>
            <a:r>
              <a:rPr lang="en-IN" dirty="0"/>
              <a:t>4.72M</a:t>
            </a:r>
            <a:endParaRPr dirty="0"/>
          </a:p>
          <a:p>
            <a:r>
              <a:rPr lang="en-IN" dirty="0"/>
              <a:t>Western Dress</a:t>
            </a:r>
            <a:r>
              <a:rPr dirty="0"/>
              <a:t>: ₹</a:t>
            </a:r>
            <a:r>
              <a:rPr lang="en-IN" dirty="0"/>
              <a:t>3.84M</a:t>
            </a:r>
          </a:p>
          <a:p>
            <a:r>
              <a:rPr lang="en-US" dirty="0"/>
              <a:t>Top: </a:t>
            </a:r>
            <a:r>
              <a:rPr lang="en-IN" dirty="0"/>
              <a:t>₹0.17M</a:t>
            </a:r>
            <a:endParaRPr lang="en-US" dirty="0"/>
          </a:p>
          <a:p>
            <a:endParaRPr dirty="0"/>
          </a:p>
          <a:p>
            <a:pPr marL="0" indent="0">
              <a:buNone/>
            </a:pPr>
            <a:r>
              <a:rPr dirty="0"/>
              <a:t>Insight: </a:t>
            </a:r>
            <a:r>
              <a:rPr lang="en-IN" dirty="0"/>
              <a:t>Above four categories are the most contributed to the sales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Out of 121K total orders, approximately 92K were not delivered to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represents ~76% of the total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Key States with Highest Non-Delivery Volumes: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Maharashtra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Karnataka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Telangana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Uttar Pradesh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Tamil Nadu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110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Amazon Sales Report Mar-Jun 2022</vt:lpstr>
      <vt:lpstr>Key Metrics</vt:lpstr>
      <vt:lpstr>Sales by Category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Sales Summary</dc:title>
  <dc:subject/>
  <dc:creator>Rohan .</dc:creator>
  <cp:keywords/>
  <dc:description>generated using python-pptx</dc:description>
  <cp:lastModifiedBy>mohamad ismail</cp:lastModifiedBy>
  <cp:revision>7</cp:revision>
  <dcterms:created xsi:type="dcterms:W3CDTF">2013-01-27T09:14:16Z</dcterms:created>
  <dcterms:modified xsi:type="dcterms:W3CDTF">2025-05-30T17:15:55Z</dcterms:modified>
  <cp:category/>
</cp:coreProperties>
</file>