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58" r:id="rId6"/>
    <p:sldId id="261" r:id="rId7"/>
    <p:sldId id="267" r:id="rId8"/>
    <p:sldId id="272" r:id="rId9"/>
    <p:sldId id="263" r:id="rId10"/>
    <p:sldId id="264" r:id="rId11"/>
    <p:sldId id="265" r:id="rId12"/>
    <p:sldId id="266" r:id="rId13"/>
    <p:sldId id="268" r:id="rId14"/>
    <p:sldId id="273" r:id="rId15"/>
    <p:sldId id="274" r:id="rId16"/>
    <p:sldId id="275" r:id="rId17"/>
    <p:sldId id="276" r:id="rId18"/>
    <p:sldId id="277" r:id="rId19"/>
    <p:sldId id="286" r:id="rId20"/>
    <p:sldId id="270" r:id="rId21"/>
    <p:sldId id="287" r:id="rId22"/>
    <p:sldId id="288" r:id="rId23"/>
    <p:sldId id="289" r:id="rId24"/>
    <p:sldId id="290" r:id="rId25"/>
    <p:sldId id="291" r:id="rId26"/>
    <p:sldId id="292" r:id="rId27"/>
    <p:sldId id="296" r:id="rId28"/>
    <p:sldId id="279" r:id="rId29"/>
    <p:sldId id="271" r:id="rId30"/>
    <p:sldId id="29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mil Suhagiya" initials="SS" lastIdx="2" clrIdx="0">
    <p:extLst>
      <p:ext uri="{19B8F6BF-5375-455C-9EA6-DF929625EA0E}">
        <p15:presenceInfo xmlns:p15="http://schemas.microsoft.com/office/powerpoint/2012/main" userId="Saumil Suhagi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32D8E-21A7-4BE5-B680-94F9E378628E}" v="1332" dt="2019-04-27T01:14:45.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sorterViewPr>
    <p:cViewPr>
      <p:scale>
        <a:sx n="190" d="100"/>
        <a:sy n="1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l Mahajan" userId="4de66a1744a179a5" providerId="LiveId" clId="{71CAFC03-5DF4-4E02-A910-3AB927E1A3CE}"/>
    <pc:docChg chg="undo redo custSel mod addSld delSld modSld sldOrd">
      <pc:chgData name="Anshul Mahajan" userId="4de66a1744a179a5" providerId="LiveId" clId="{71CAFC03-5DF4-4E02-A910-3AB927E1A3CE}" dt="2019-04-02T05:30:17.415" v="9665" actId="27636"/>
      <pc:docMkLst>
        <pc:docMk/>
      </pc:docMkLst>
      <pc:sldChg chg="addSp delSp modSp">
        <pc:chgData name="Anshul Mahajan" userId="4de66a1744a179a5" providerId="LiveId" clId="{71CAFC03-5DF4-4E02-A910-3AB927E1A3CE}" dt="2019-04-02T05:16:38.888" v="9585" actId="14100"/>
        <pc:sldMkLst>
          <pc:docMk/>
          <pc:sldMk cId="293247858" sldId="256"/>
        </pc:sldMkLst>
        <pc:spChg chg="mod">
          <ac:chgData name="Anshul Mahajan" userId="4de66a1744a179a5" providerId="LiveId" clId="{71CAFC03-5DF4-4E02-A910-3AB927E1A3CE}" dt="2019-04-02T05:05:44.153" v="9164" actId="20577"/>
          <ac:spMkLst>
            <pc:docMk/>
            <pc:sldMk cId="293247858" sldId="256"/>
            <ac:spMk id="2" creationId="{714A3E8E-8F8C-452A-8785-76893C7D7FBB}"/>
          </ac:spMkLst>
        </pc:spChg>
        <pc:spChg chg="add del mod">
          <ac:chgData name="Anshul Mahajan" userId="4de66a1744a179a5" providerId="LiveId" clId="{71CAFC03-5DF4-4E02-A910-3AB927E1A3CE}" dt="2019-04-02T05:16:31.996" v="9584" actId="20577"/>
          <ac:spMkLst>
            <pc:docMk/>
            <pc:sldMk cId="293247858" sldId="256"/>
            <ac:spMk id="3" creationId="{DE1E38A7-4704-4288-B02F-C379AD7B0BF1}"/>
          </ac:spMkLst>
        </pc:spChg>
        <pc:spChg chg="add del mod">
          <ac:chgData name="Anshul Mahajan" userId="4de66a1744a179a5" providerId="LiveId" clId="{71CAFC03-5DF4-4E02-A910-3AB927E1A3CE}" dt="2019-04-02T05:13:37.595" v="9183" actId="478"/>
          <ac:spMkLst>
            <pc:docMk/>
            <pc:sldMk cId="293247858" sldId="256"/>
            <ac:spMk id="5" creationId="{0C771F9E-7676-47F7-A364-26F9B398CD68}"/>
          </ac:spMkLst>
        </pc:spChg>
        <pc:picChg chg="add del mod">
          <ac:chgData name="Anshul Mahajan" userId="4de66a1744a179a5" providerId="LiveId" clId="{71CAFC03-5DF4-4E02-A910-3AB927E1A3CE}" dt="2019-04-02T05:16:38.888" v="9585" actId="14100"/>
          <ac:picMkLst>
            <pc:docMk/>
            <pc:sldMk cId="293247858" sldId="256"/>
            <ac:picMk id="2050" creationId="{ED5DA40D-77D5-4270-AB5F-B3D3B9A4BD92}"/>
          </ac:picMkLst>
        </pc:picChg>
      </pc:sldChg>
      <pc:sldChg chg="modSp">
        <pc:chgData name="Anshul Mahajan" userId="4de66a1744a179a5" providerId="LiveId" clId="{71CAFC03-5DF4-4E02-A910-3AB927E1A3CE}" dt="2019-03-31T02:47:11.782" v="7461" actId="123"/>
        <pc:sldMkLst>
          <pc:docMk/>
          <pc:sldMk cId="2720228140" sldId="257"/>
        </pc:sldMkLst>
        <pc:spChg chg="mod">
          <ac:chgData name="Anshul Mahajan" userId="4de66a1744a179a5" providerId="LiveId" clId="{71CAFC03-5DF4-4E02-A910-3AB927E1A3CE}" dt="2019-03-31T02:47:11.782" v="7461" actId="123"/>
          <ac:spMkLst>
            <pc:docMk/>
            <pc:sldMk cId="2720228140" sldId="257"/>
            <ac:spMk id="3" creationId="{E1158EA6-6E77-4528-9AE7-5F22FA440569}"/>
          </ac:spMkLst>
        </pc:spChg>
      </pc:sldChg>
      <pc:sldChg chg="addSp delSp modSp mod setBg">
        <pc:chgData name="Anshul Mahajan" userId="4de66a1744a179a5" providerId="LiveId" clId="{71CAFC03-5DF4-4E02-A910-3AB927E1A3CE}" dt="2019-03-31T02:11:20.451" v="6902" actId="115"/>
        <pc:sldMkLst>
          <pc:docMk/>
          <pc:sldMk cId="530291993" sldId="258"/>
        </pc:sldMkLst>
        <pc:spChg chg="mod">
          <ac:chgData name="Anshul Mahajan" userId="4de66a1744a179a5" providerId="LiveId" clId="{71CAFC03-5DF4-4E02-A910-3AB927E1A3CE}" dt="2019-03-30T03:10:55.973" v="6580" actId="20577"/>
          <ac:spMkLst>
            <pc:docMk/>
            <pc:sldMk cId="530291993" sldId="258"/>
            <ac:spMk id="2" creationId="{0B1BAD75-994E-4B8F-BA01-508964EC5550}"/>
          </ac:spMkLst>
        </pc:spChg>
        <pc:spChg chg="mod">
          <ac:chgData name="Anshul Mahajan" userId="4de66a1744a179a5" providerId="LiveId" clId="{71CAFC03-5DF4-4E02-A910-3AB927E1A3CE}" dt="2019-03-29T04:39:36.920" v="5039" actId="14100"/>
          <ac:spMkLst>
            <pc:docMk/>
            <pc:sldMk cId="530291993" sldId="258"/>
            <ac:spMk id="3" creationId="{17F344E8-37D1-4C04-9021-8B2851827277}"/>
          </ac:spMkLst>
        </pc:spChg>
        <pc:spChg chg="add mod">
          <ac:chgData name="Anshul Mahajan" userId="4de66a1744a179a5" providerId="LiveId" clId="{71CAFC03-5DF4-4E02-A910-3AB927E1A3CE}" dt="2019-03-31T02:11:20.451" v="6902" actId="115"/>
          <ac:spMkLst>
            <pc:docMk/>
            <pc:sldMk cId="530291993" sldId="258"/>
            <ac:spMk id="5" creationId="{BCC0EF93-2F75-40FB-B192-8CFDDCE38181}"/>
          </ac:spMkLst>
        </pc:spChg>
        <pc:spChg chg="add">
          <ac:chgData name="Anshul Mahajan" userId="4de66a1744a179a5" providerId="LiveId" clId="{71CAFC03-5DF4-4E02-A910-3AB927E1A3CE}" dt="2019-03-29T04:36:16.303" v="5010" actId="26606"/>
          <ac:spMkLst>
            <pc:docMk/>
            <pc:sldMk cId="530291993" sldId="258"/>
            <ac:spMk id="9" creationId="{FBFE3618-8387-4153-870E-99EA1B9784F5}"/>
          </ac:spMkLst>
        </pc:spChg>
        <pc:spChg chg="add">
          <ac:chgData name="Anshul Mahajan" userId="4de66a1744a179a5" providerId="LiveId" clId="{71CAFC03-5DF4-4E02-A910-3AB927E1A3CE}" dt="2019-03-29T04:36:16.303" v="5010" actId="26606"/>
          <ac:spMkLst>
            <pc:docMk/>
            <pc:sldMk cId="530291993" sldId="258"/>
            <ac:spMk id="11" creationId="{BB99A42A-5548-4BB8-9115-A05821C360AB}"/>
          </ac:spMkLst>
        </pc:spChg>
        <pc:spChg chg="add">
          <ac:chgData name="Anshul Mahajan" userId="4de66a1744a179a5" providerId="LiveId" clId="{71CAFC03-5DF4-4E02-A910-3AB927E1A3CE}" dt="2019-03-29T04:36:16.303" v="5010" actId="26606"/>
          <ac:spMkLst>
            <pc:docMk/>
            <pc:sldMk cId="530291993" sldId="258"/>
            <ac:spMk id="13" creationId="{D49441E5-946F-46B3-BDD2-BAD088532367}"/>
          </ac:spMkLst>
        </pc:spChg>
        <pc:picChg chg="add del mod">
          <ac:chgData name="Anshul Mahajan" userId="4de66a1744a179a5" providerId="LiveId" clId="{71CAFC03-5DF4-4E02-A910-3AB927E1A3CE}" dt="2019-03-29T04:38:02.020" v="5028"/>
          <ac:picMkLst>
            <pc:docMk/>
            <pc:sldMk cId="530291993" sldId="258"/>
            <ac:picMk id="4" creationId="{D74D5D80-5372-44CB-8EAD-2C281DB96053}"/>
          </ac:picMkLst>
        </pc:picChg>
        <pc:picChg chg="add mod">
          <ac:chgData name="Anshul Mahajan" userId="4de66a1744a179a5" providerId="LiveId" clId="{71CAFC03-5DF4-4E02-A910-3AB927E1A3CE}" dt="2019-03-29T04:45:29.489" v="5105" actId="1076"/>
          <ac:picMkLst>
            <pc:docMk/>
            <pc:sldMk cId="530291993" sldId="258"/>
            <ac:picMk id="8" creationId="{57E80898-1CC8-47EE-93B2-56752C74AA70}"/>
          </ac:picMkLst>
        </pc:picChg>
        <pc:picChg chg="add del">
          <ac:chgData name="Anshul Mahajan" userId="4de66a1744a179a5" providerId="LiveId" clId="{71CAFC03-5DF4-4E02-A910-3AB927E1A3CE}" dt="2019-03-29T04:45:04.171" v="5100"/>
          <ac:picMkLst>
            <pc:docMk/>
            <pc:sldMk cId="530291993" sldId="258"/>
            <ac:picMk id="10" creationId="{B2688A4F-C2BC-4E2A-9EC1-C67DF8B78883}"/>
          </ac:picMkLst>
        </pc:picChg>
      </pc:sldChg>
      <pc:sldChg chg="addSp delSp modSp">
        <pc:chgData name="Anshul Mahajan" userId="4de66a1744a179a5" providerId="LiveId" clId="{71CAFC03-5DF4-4E02-A910-3AB927E1A3CE}" dt="2019-03-31T02:11:24.957" v="6903" actId="115"/>
        <pc:sldMkLst>
          <pc:docMk/>
          <pc:sldMk cId="1681782082" sldId="259"/>
        </pc:sldMkLst>
        <pc:spChg chg="mod">
          <ac:chgData name="Anshul Mahajan" userId="4de66a1744a179a5" providerId="LiveId" clId="{71CAFC03-5DF4-4E02-A910-3AB927E1A3CE}" dt="2019-03-30T02:59:42.393" v="6556" actId="20577"/>
          <ac:spMkLst>
            <pc:docMk/>
            <pc:sldMk cId="1681782082" sldId="259"/>
            <ac:spMk id="2" creationId="{D9A40B50-BF1C-48F5-A526-69C16101C00A}"/>
          </ac:spMkLst>
        </pc:spChg>
        <pc:spChg chg="del">
          <ac:chgData name="Anshul Mahajan" userId="4de66a1744a179a5" providerId="LiveId" clId="{71CAFC03-5DF4-4E02-A910-3AB927E1A3CE}" dt="2019-03-30T03:04:25.266" v="6557"/>
          <ac:spMkLst>
            <pc:docMk/>
            <pc:sldMk cId="1681782082" sldId="259"/>
            <ac:spMk id="3" creationId="{13AD4B2D-278D-4606-89EF-6B1E52FC4813}"/>
          </ac:spMkLst>
        </pc:spChg>
        <pc:spChg chg="add mod">
          <ac:chgData name="Anshul Mahajan" userId="4de66a1744a179a5" providerId="LiveId" clId="{71CAFC03-5DF4-4E02-A910-3AB927E1A3CE}" dt="2019-03-31T02:11:24.957" v="6903" actId="115"/>
          <ac:spMkLst>
            <pc:docMk/>
            <pc:sldMk cId="1681782082" sldId="259"/>
            <ac:spMk id="4" creationId="{A8CC6D6D-3E6F-439B-A73C-8299D480187E}"/>
          </ac:spMkLst>
        </pc:spChg>
        <pc:picChg chg="add mod">
          <ac:chgData name="Anshul Mahajan" userId="4de66a1744a179a5" providerId="LiveId" clId="{71CAFC03-5DF4-4E02-A910-3AB927E1A3CE}" dt="2019-03-31T02:09:26.970" v="6745" actId="1076"/>
          <ac:picMkLst>
            <pc:docMk/>
            <pc:sldMk cId="1681782082" sldId="259"/>
            <ac:picMk id="1026" creationId="{06829CF4-0306-49B7-AF06-924B844588F5}"/>
          </ac:picMkLst>
        </pc:picChg>
      </pc:sldChg>
      <pc:sldChg chg="modSp">
        <pc:chgData name="Anshul Mahajan" userId="4de66a1744a179a5" providerId="LiveId" clId="{71CAFC03-5DF4-4E02-A910-3AB927E1A3CE}" dt="2019-03-31T02:46:59.704" v="7460" actId="123"/>
        <pc:sldMkLst>
          <pc:docMk/>
          <pc:sldMk cId="2389452728" sldId="260"/>
        </pc:sldMkLst>
        <pc:spChg chg="mod">
          <ac:chgData name="Anshul Mahajan" userId="4de66a1744a179a5" providerId="LiveId" clId="{71CAFC03-5DF4-4E02-A910-3AB927E1A3CE}" dt="2019-03-31T02:46:59.704" v="7460" actId="123"/>
          <ac:spMkLst>
            <pc:docMk/>
            <pc:sldMk cId="2389452728" sldId="260"/>
            <ac:spMk id="3" creationId="{164636F7-0F75-4D5B-9454-0743DF7BCC48}"/>
          </ac:spMkLst>
        </pc:spChg>
      </pc:sldChg>
      <pc:sldChg chg="addSp modSp add mod setBg">
        <pc:chgData name="Anshul Mahajan" userId="4de66a1744a179a5" providerId="LiveId" clId="{71CAFC03-5DF4-4E02-A910-3AB927E1A3CE}" dt="2019-04-02T04:44:47.092" v="8640" actId="20577"/>
        <pc:sldMkLst>
          <pc:docMk/>
          <pc:sldMk cId="73919778" sldId="261"/>
        </pc:sldMkLst>
        <pc:spChg chg="mod">
          <ac:chgData name="Anshul Mahajan" userId="4de66a1744a179a5" providerId="LiveId" clId="{71CAFC03-5DF4-4E02-A910-3AB927E1A3CE}" dt="2019-03-29T04:37:06.955" v="5020" actId="26606"/>
          <ac:spMkLst>
            <pc:docMk/>
            <pc:sldMk cId="73919778" sldId="261"/>
            <ac:spMk id="2" creationId="{C594B353-DE59-4BC4-B7F2-883BA04A6559}"/>
          </ac:spMkLst>
        </pc:spChg>
        <pc:spChg chg="mod">
          <ac:chgData name="Anshul Mahajan" userId="4de66a1744a179a5" providerId="LiveId" clId="{71CAFC03-5DF4-4E02-A910-3AB927E1A3CE}" dt="2019-03-31T02:46:46.121" v="7459" actId="123"/>
          <ac:spMkLst>
            <pc:docMk/>
            <pc:sldMk cId="73919778" sldId="261"/>
            <ac:spMk id="3" creationId="{672A32C9-E03F-425B-85FE-E8CC17B47C10}"/>
          </ac:spMkLst>
        </pc:spChg>
        <pc:spChg chg="add mod">
          <ac:chgData name="Anshul Mahajan" userId="4de66a1744a179a5" providerId="LiveId" clId="{71CAFC03-5DF4-4E02-A910-3AB927E1A3CE}" dt="2019-04-02T04:44:47.092" v="8640" actId="20577"/>
          <ac:spMkLst>
            <pc:docMk/>
            <pc:sldMk cId="73919778" sldId="261"/>
            <ac:spMk id="5" creationId="{6444BC24-D0F9-4A5A-B0C2-09952E7C53E9}"/>
          </ac:spMkLst>
        </pc:spChg>
        <pc:spChg chg="add">
          <ac:chgData name="Anshul Mahajan" userId="4de66a1744a179a5" providerId="LiveId" clId="{71CAFC03-5DF4-4E02-A910-3AB927E1A3CE}" dt="2019-03-29T04:37:06.955" v="5020" actId="26606"/>
          <ac:spMkLst>
            <pc:docMk/>
            <pc:sldMk cId="73919778" sldId="261"/>
            <ac:spMk id="9" creationId="{FBFE3618-8387-4153-870E-99EA1B9784F5}"/>
          </ac:spMkLst>
        </pc:spChg>
        <pc:spChg chg="add">
          <ac:chgData name="Anshul Mahajan" userId="4de66a1744a179a5" providerId="LiveId" clId="{71CAFC03-5DF4-4E02-A910-3AB927E1A3CE}" dt="2019-03-29T04:37:06.955" v="5020" actId="26606"/>
          <ac:spMkLst>
            <pc:docMk/>
            <pc:sldMk cId="73919778" sldId="261"/>
            <ac:spMk id="11" creationId="{BB99A42A-5548-4BB8-9115-A05821C360AB}"/>
          </ac:spMkLst>
        </pc:spChg>
        <pc:spChg chg="add">
          <ac:chgData name="Anshul Mahajan" userId="4de66a1744a179a5" providerId="LiveId" clId="{71CAFC03-5DF4-4E02-A910-3AB927E1A3CE}" dt="2019-03-29T04:37:06.955" v="5020" actId="26606"/>
          <ac:spMkLst>
            <pc:docMk/>
            <pc:sldMk cId="73919778" sldId="261"/>
            <ac:spMk id="13" creationId="{D49441E5-946F-46B3-BDD2-BAD088532367}"/>
          </ac:spMkLst>
        </pc:spChg>
        <pc:picChg chg="add mod">
          <ac:chgData name="Anshul Mahajan" userId="4de66a1744a179a5" providerId="LiveId" clId="{71CAFC03-5DF4-4E02-A910-3AB927E1A3CE}" dt="2019-03-29T04:39:06.027" v="5036" actId="14100"/>
          <ac:picMkLst>
            <pc:docMk/>
            <pc:sldMk cId="73919778" sldId="261"/>
            <ac:picMk id="4" creationId="{704200CE-8DA9-4138-ADF3-3C5FE4E4B3B4}"/>
          </ac:picMkLst>
        </pc:picChg>
      </pc:sldChg>
      <pc:sldChg chg="modSp add">
        <pc:chgData name="Anshul Mahajan" userId="4de66a1744a179a5" providerId="LiveId" clId="{71CAFC03-5DF4-4E02-A910-3AB927E1A3CE}" dt="2019-03-31T02:46:29.470" v="7457" actId="123"/>
        <pc:sldMkLst>
          <pc:docMk/>
          <pc:sldMk cId="1484801216" sldId="263"/>
        </pc:sldMkLst>
        <pc:spChg chg="mod">
          <ac:chgData name="Anshul Mahajan" userId="4de66a1744a179a5" providerId="LiveId" clId="{71CAFC03-5DF4-4E02-A910-3AB927E1A3CE}" dt="2019-03-16T19:37:33.906" v="1019"/>
          <ac:spMkLst>
            <pc:docMk/>
            <pc:sldMk cId="1484801216" sldId="263"/>
            <ac:spMk id="2" creationId="{BD5A3CE2-4064-4D67-B708-92038B44ACF8}"/>
          </ac:spMkLst>
        </pc:spChg>
        <pc:spChg chg="mod">
          <ac:chgData name="Anshul Mahajan" userId="4de66a1744a179a5" providerId="LiveId" clId="{71CAFC03-5DF4-4E02-A910-3AB927E1A3CE}" dt="2019-03-31T02:46:29.470" v="7457" actId="123"/>
          <ac:spMkLst>
            <pc:docMk/>
            <pc:sldMk cId="1484801216" sldId="263"/>
            <ac:spMk id="3" creationId="{EB9D1065-E501-41BA-B677-5D479EE7DAF8}"/>
          </ac:spMkLst>
        </pc:spChg>
      </pc:sldChg>
      <pc:sldChg chg="modSp add">
        <pc:chgData name="Anshul Mahajan" userId="4de66a1744a179a5" providerId="LiveId" clId="{71CAFC03-5DF4-4E02-A910-3AB927E1A3CE}" dt="2019-03-31T02:46:21.312" v="7456" actId="123"/>
        <pc:sldMkLst>
          <pc:docMk/>
          <pc:sldMk cId="3815688312" sldId="264"/>
        </pc:sldMkLst>
        <pc:spChg chg="mod">
          <ac:chgData name="Anshul Mahajan" userId="4de66a1744a179a5" providerId="LiveId" clId="{71CAFC03-5DF4-4E02-A910-3AB927E1A3CE}" dt="2019-03-31T02:46:21.312" v="7456" actId="123"/>
          <ac:spMkLst>
            <pc:docMk/>
            <pc:sldMk cId="3815688312" sldId="264"/>
            <ac:spMk id="3" creationId="{EB9D1065-E501-41BA-B677-5D479EE7DAF8}"/>
          </ac:spMkLst>
        </pc:spChg>
      </pc:sldChg>
      <pc:sldChg chg="modSp add">
        <pc:chgData name="Anshul Mahajan" userId="4de66a1744a179a5" providerId="LiveId" clId="{71CAFC03-5DF4-4E02-A910-3AB927E1A3CE}" dt="2019-03-31T02:45:44.204" v="7454" actId="123"/>
        <pc:sldMkLst>
          <pc:docMk/>
          <pc:sldMk cId="948869854" sldId="265"/>
        </pc:sldMkLst>
        <pc:spChg chg="mod">
          <ac:chgData name="Anshul Mahajan" userId="4de66a1744a179a5" providerId="LiveId" clId="{71CAFC03-5DF4-4E02-A910-3AB927E1A3CE}" dt="2019-03-31T02:45:44.204" v="7454" actId="123"/>
          <ac:spMkLst>
            <pc:docMk/>
            <pc:sldMk cId="948869854" sldId="265"/>
            <ac:spMk id="3" creationId="{EB9D1065-E501-41BA-B677-5D479EE7DAF8}"/>
          </ac:spMkLst>
        </pc:spChg>
      </pc:sldChg>
      <pc:sldChg chg="modSp add">
        <pc:chgData name="Anshul Mahajan" userId="4de66a1744a179a5" providerId="LiveId" clId="{71CAFC03-5DF4-4E02-A910-3AB927E1A3CE}" dt="2019-03-31T02:45:36.099" v="7453" actId="123"/>
        <pc:sldMkLst>
          <pc:docMk/>
          <pc:sldMk cId="4291913873" sldId="266"/>
        </pc:sldMkLst>
        <pc:spChg chg="mod">
          <ac:chgData name="Anshul Mahajan" userId="4de66a1744a179a5" providerId="LiveId" clId="{71CAFC03-5DF4-4E02-A910-3AB927E1A3CE}" dt="2019-03-16T21:35:46.599" v="2395" actId="20577"/>
          <ac:spMkLst>
            <pc:docMk/>
            <pc:sldMk cId="4291913873" sldId="266"/>
            <ac:spMk id="2" creationId="{A0CA6C2E-B3F9-4817-B237-A609CBC54060}"/>
          </ac:spMkLst>
        </pc:spChg>
        <pc:spChg chg="mod">
          <ac:chgData name="Anshul Mahajan" userId="4de66a1744a179a5" providerId="LiveId" clId="{71CAFC03-5DF4-4E02-A910-3AB927E1A3CE}" dt="2019-03-31T02:45:36.099" v="7453" actId="123"/>
          <ac:spMkLst>
            <pc:docMk/>
            <pc:sldMk cId="4291913873" sldId="266"/>
            <ac:spMk id="3" creationId="{213EE1A1-EF64-41E0-A407-4038DD041615}"/>
          </ac:spMkLst>
        </pc:spChg>
      </pc:sldChg>
      <pc:sldChg chg="modSp add ord">
        <pc:chgData name="Anshul Mahajan" userId="4de66a1744a179a5" providerId="LiveId" clId="{71CAFC03-5DF4-4E02-A910-3AB927E1A3CE}" dt="2019-03-31T02:46:37.807" v="7458" actId="123"/>
        <pc:sldMkLst>
          <pc:docMk/>
          <pc:sldMk cId="298561834" sldId="267"/>
        </pc:sldMkLst>
        <pc:spChg chg="mod">
          <ac:chgData name="Anshul Mahajan" userId="4de66a1744a179a5" providerId="LiveId" clId="{71CAFC03-5DF4-4E02-A910-3AB927E1A3CE}" dt="2019-03-25T20:34:03.122" v="3658" actId="20577"/>
          <ac:spMkLst>
            <pc:docMk/>
            <pc:sldMk cId="298561834" sldId="267"/>
            <ac:spMk id="2" creationId="{E0AAA215-C39C-4E13-BDE7-828DDC11A1FA}"/>
          </ac:spMkLst>
        </pc:spChg>
        <pc:spChg chg="mod">
          <ac:chgData name="Anshul Mahajan" userId="4de66a1744a179a5" providerId="LiveId" clId="{71CAFC03-5DF4-4E02-A910-3AB927E1A3CE}" dt="2019-03-31T02:46:37.807" v="7458" actId="123"/>
          <ac:spMkLst>
            <pc:docMk/>
            <pc:sldMk cId="298561834" sldId="267"/>
            <ac:spMk id="3" creationId="{3A05A435-346F-4918-975A-3B6350829424}"/>
          </ac:spMkLst>
        </pc:spChg>
      </pc:sldChg>
      <pc:sldChg chg="addSp delSp modSp add mod setBg setClrOvrMap">
        <pc:chgData name="Anshul Mahajan" userId="4de66a1744a179a5" providerId="LiveId" clId="{71CAFC03-5DF4-4E02-A910-3AB927E1A3CE}" dt="2019-04-02T04:45:54.765" v="8703" actId="20577"/>
        <pc:sldMkLst>
          <pc:docMk/>
          <pc:sldMk cId="1812384559" sldId="268"/>
        </pc:sldMkLst>
        <pc:spChg chg="mod">
          <ac:chgData name="Anshul Mahajan" userId="4de66a1744a179a5" providerId="LiveId" clId="{71CAFC03-5DF4-4E02-A910-3AB927E1A3CE}" dt="2019-03-25T21:02:34.633" v="4682" actId="26606"/>
          <ac:spMkLst>
            <pc:docMk/>
            <pc:sldMk cId="1812384559" sldId="268"/>
            <ac:spMk id="2" creationId="{E0AAA215-C39C-4E13-BDE7-828DDC11A1FA}"/>
          </ac:spMkLst>
        </pc:spChg>
        <pc:spChg chg="del">
          <ac:chgData name="Anshul Mahajan" userId="4de66a1744a179a5" providerId="LiveId" clId="{71CAFC03-5DF4-4E02-A910-3AB927E1A3CE}" dt="2019-03-25T20:59:40.314" v="4616"/>
          <ac:spMkLst>
            <pc:docMk/>
            <pc:sldMk cId="1812384559" sldId="268"/>
            <ac:spMk id="3" creationId="{3A05A435-346F-4918-975A-3B6350829424}"/>
          </ac:spMkLst>
        </pc:spChg>
        <pc:spChg chg="add mod">
          <ac:chgData name="Anshul Mahajan" userId="4de66a1744a179a5" providerId="LiveId" clId="{71CAFC03-5DF4-4E02-A910-3AB927E1A3CE}" dt="2019-04-02T04:45:54.765" v="8703" actId="20577"/>
          <ac:spMkLst>
            <pc:docMk/>
            <pc:sldMk cId="1812384559" sldId="268"/>
            <ac:spMk id="3" creationId="{FEDDD30D-BA85-43AC-B03D-386B5CEA7B47}"/>
          </ac:spMkLst>
        </pc:spChg>
        <pc:spChg chg="add">
          <ac:chgData name="Anshul Mahajan" userId="4de66a1744a179a5" providerId="LiveId" clId="{71CAFC03-5DF4-4E02-A910-3AB927E1A3CE}" dt="2019-03-25T21:02:34.633" v="4682" actId="26606"/>
          <ac:spMkLst>
            <pc:docMk/>
            <pc:sldMk cId="1812384559" sldId="268"/>
            <ac:spMk id="6" creationId="{FBFE3618-8387-4153-870E-99EA1B9784F5}"/>
          </ac:spMkLst>
        </pc:spChg>
        <pc:spChg chg="add">
          <ac:chgData name="Anshul Mahajan" userId="4de66a1744a179a5" providerId="LiveId" clId="{71CAFC03-5DF4-4E02-A910-3AB927E1A3CE}" dt="2019-03-25T21:02:34.633" v="4682" actId="26606"/>
          <ac:spMkLst>
            <pc:docMk/>
            <pc:sldMk cId="1812384559" sldId="268"/>
            <ac:spMk id="8" creationId="{BB99A42A-5548-4BB8-9115-A05821C360AB}"/>
          </ac:spMkLst>
        </pc:spChg>
        <pc:spChg chg="add del">
          <ac:chgData name="Anshul Mahajan" userId="4de66a1744a179a5" providerId="LiveId" clId="{71CAFC03-5DF4-4E02-A910-3AB927E1A3CE}" dt="2019-03-25T20:59:47.649" v="4618" actId="26606"/>
          <ac:spMkLst>
            <pc:docMk/>
            <pc:sldMk cId="1812384559" sldId="268"/>
            <ac:spMk id="9" creationId="{FEAF627D-9B3E-4065-90C2-726BE96C74DB}"/>
          </ac:spMkLst>
        </pc:spChg>
        <pc:spChg chg="add mod">
          <ac:chgData name="Anshul Mahajan" userId="4de66a1744a179a5" providerId="LiveId" clId="{71CAFC03-5DF4-4E02-A910-3AB927E1A3CE}" dt="2019-03-31T02:45:53.238" v="7455" actId="123"/>
          <ac:spMkLst>
            <pc:docMk/>
            <pc:sldMk cId="1812384559" sldId="268"/>
            <ac:spMk id="10" creationId="{DDD1A503-2DB8-4476-873C-FADDCE5EED3D}"/>
          </ac:spMkLst>
        </pc:spChg>
        <pc:spChg chg="add del">
          <ac:chgData name="Anshul Mahajan" userId="4de66a1744a179a5" providerId="LiveId" clId="{71CAFC03-5DF4-4E02-A910-3AB927E1A3CE}" dt="2019-03-25T20:59:47.649" v="4618" actId="26606"/>
          <ac:spMkLst>
            <pc:docMk/>
            <pc:sldMk cId="1812384559" sldId="268"/>
            <ac:spMk id="12" creationId="{8BD30EA2-8070-48EC-BC41-2869CA1A91C1}"/>
          </ac:spMkLst>
        </pc:spChg>
        <pc:spChg chg="add">
          <ac:chgData name="Anshul Mahajan" userId="4de66a1744a179a5" providerId="LiveId" clId="{71CAFC03-5DF4-4E02-A910-3AB927E1A3CE}" dt="2019-03-25T21:02:34.633" v="4682" actId="26606"/>
          <ac:spMkLst>
            <pc:docMk/>
            <pc:sldMk cId="1812384559" sldId="268"/>
            <ac:spMk id="13" creationId="{D49441E5-946F-46B3-BDD2-BAD088532367}"/>
          </ac:spMkLst>
        </pc:spChg>
        <pc:spChg chg="add del">
          <ac:chgData name="Anshul Mahajan" userId="4de66a1744a179a5" providerId="LiveId" clId="{71CAFC03-5DF4-4E02-A910-3AB927E1A3CE}" dt="2019-03-25T20:59:47.649" v="4618" actId="26606"/>
          <ac:spMkLst>
            <pc:docMk/>
            <pc:sldMk cId="1812384559" sldId="268"/>
            <ac:spMk id="14" creationId="{BF40D12C-3EB2-43EA-A6B2-81D132519004}"/>
          </ac:spMkLst>
        </pc:spChg>
        <pc:spChg chg="add del">
          <ac:chgData name="Anshul Mahajan" userId="4de66a1744a179a5" providerId="LiveId" clId="{71CAFC03-5DF4-4E02-A910-3AB927E1A3CE}" dt="2019-03-25T20:59:47.649" v="4618" actId="26606"/>
          <ac:spMkLst>
            <pc:docMk/>
            <pc:sldMk cId="1812384559" sldId="268"/>
            <ac:spMk id="16" creationId="{A796071E-2EB3-4DB7-AC56-CCD969349845}"/>
          </ac:spMkLst>
        </pc:spChg>
        <pc:spChg chg="add del">
          <ac:chgData name="Anshul Mahajan" userId="4de66a1744a179a5" providerId="LiveId" clId="{71CAFC03-5DF4-4E02-A910-3AB927E1A3CE}" dt="2019-03-25T20:59:49.150" v="4620" actId="26606"/>
          <ac:spMkLst>
            <pc:docMk/>
            <pc:sldMk cId="1812384559" sldId="268"/>
            <ac:spMk id="18" creationId="{35879851-1A1D-4246-AAA1-C484E858337D}"/>
          </ac:spMkLst>
        </pc:spChg>
        <pc:spChg chg="add del">
          <ac:chgData name="Anshul Mahajan" userId="4de66a1744a179a5" providerId="LiveId" clId="{71CAFC03-5DF4-4E02-A910-3AB927E1A3CE}" dt="2019-03-25T20:59:49.150" v="4620" actId="26606"/>
          <ac:spMkLst>
            <pc:docMk/>
            <pc:sldMk cId="1812384559" sldId="268"/>
            <ac:spMk id="20" creationId="{5735329B-788C-4EA7-B354-5D32FF0CEA6C}"/>
          </ac:spMkLst>
        </pc:spChg>
        <pc:spChg chg="add del">
          <ac:chgData name="Anshul Mahajan" userId="4de66a1744a179a5" providerId="LiveId" clId="{71CAFC03-5DF4-4E02-A910-3AB927E1A3CE}" dt="2019-03-25T20:59:52.371" v="4622" actId="26606"/>
          <ac:spMkLst>
            <pc:docMk/>
            <pc:sldMk cId="1812384559" sldId="268"/>
            <ac:spMk id="22" creationId="{FF99AF95-C565-4758-A376-55910FED3E57}"/>
          </ac:spMkLst>
        </pc:spChg>
        <pc:spChg chg="add del">
          <ac:chgData name="Anshul Mahajan" userId="4de66a1744a179a5" providerId="LiveId" clId="{71CAFC03-5DF4-4E02-A910-3AB927E1A3CE}" dt="2019-03-25T20:59:53.847" v="4624" actId="26606"/>
          <ac:spMkLst>
            <pc:docMk/>
            <pc:sldMk cId="1812384559" sldId="268"/>
            <ac:spMk id="25" creationId="{3419E28B-721B-4D0D-A1D3-78EAC57253AF}"/>
          </ac:spMkLst>
        </pc:spChg>
        <pc:spChg chg="add del">
          <ac:chgData name="Anshul Mahajan" userId="4de66a1744a179a5" providerId="LiveId" clId="{71CAFC03-5DF4-4E02-A910-3AB927E1A3CE}" dt="2019-03-25T20:59:53.847" v="4624" actId="26606"/>
          <ac:spMkLst>
            <pc:docMk/>
            <pc:sldMk cId="1812384559" sldId="268"/>
            <ac:spMk id="26" creationId="{359E45B9-0D24-465E-84AD-FEDBA836B569}"/>
          </ac:spMkLst>
        </pc:spChg>
        <pc:spChg chg="add del">
          <ac:chgData name="Anshul Mahajan" userId="4de66a1744a179a5" providerId="LiveId" clId="{71CAFC03-5DF4-4E02-A910-3AB927E1A3CE}" dt="2019-03-25T20:59:53.847" v="4624" actId="26606"/>
          <ac:spMkLst>
            <pc:docMk/>
            <pc:sldMk cId="1812384559" sldId="268"/>
            <ac:spMk id="27" creationId="{75737D0E-022C-4E8A-ACFA-3EA7FF8BF1BA}"/>
          </ac:spMkLst>
        </pc:spChg>
        <pc:spChg chg="add del">
          <ac:chgData name="Anshul Mahajan" userId="4de66a1744a179a5" providerId="LiveId" clId="{71CAFC03-5DF4-4E02-A910-3AB927E1A3CE}" dt="2019-03-25T20:59:53.847" v="4624" actId="26606"/>
          <ac:spMkLst>
            <pc:docMk/>
            <pc:sldMk cId="1812384559" sldId="268"/>
            <ac:spMk id="29" creationId="{1F36A2FB-17CD-4DA6-9D8A-BFD6ADF6A321}"/>
          </ac:spMkLst>
        </pc:spChg>
        <pc:spChg chg="add del">
          <ac:chgData name="Anshul Mahajan" userId="4de66a1744a179a5" providerId="LiveId" clId="{71CAFC03-5DF4-4E02-A910-3AB927E1A3CE}" dt="2019-03-25T20:59:54.601" v="4626" actId="26606"/>
          <ac:spMkLst>
            <pc:docMk/>
            <pc:sldMk cId="1812384559" sldId="268"/>
            <ac:spMk id="31" creationId="{35879851-1A1D-4246-AAA1-C484E858337D}"/>
          </ac:spMkLst>
        </pc:spChg>
        <pc:spChg chg="add del">
          <ac:chgData name="Anshul Mahajan" userId="4de66a1744a179a5" providerId="LiveId" clId="{71CAFC03-5DF4-4E02-A910-3AB927E1A3CE}" dt="2019-03-25T20:59:54.601" v="4626" actId="26606"/>
          <ac:spMkLst>
            <pc:docMk/>
            <pc:sldMk cId="1812384559" sldId="268"/>
            <ac:spMk id="33" creationId="{5735329B-788C-4EA7-B354-5D32FF0CEA6C}"/>
          </ac:spMkLst>
        </pc:spChg>
        <pc:spChg chg="add del">
          <ac:chgData name="Anshul Mahajan" userId="4de66a1744a179a5" providerId="LiveId" clId="{71CAFC03-5DF4-4E02-A910-3AB927E1A3CE}" dt="2019-03-25T21:00:00.834" v="4628" actId="26606"/>
          <ac:spMkLst>
            <pc:docMk/>
            <pc:sldMk cId="1812384559" sldId="268"/>
            <ac:spMk id="35" creationId="{8BD30EA2-8070-48EC-BC41-2869CA1A91C1}"/>
          </ac:spMkLst>
        </pc:spChg>
        <pc:spChg chg="add del">
          <ac:chgData name="Anshul Mahajan" userId="4de66a1744a179a5" providerId="LiveId" clId="{71CAFC03-5DF4-4E02-A910-3AB927E1A3CE}" dt="2019-03-25T21:00:00.834" v="4628" actId="26606"/>
          <ac:spMkLst>
            <pc:docMk/>
            <pc:sldMk cId="1812384559" sldId="268"/>
            <ac:spMk id="36" creationId="{BF40D12C-3EB2-43EA-A6B2-81D132519004}"/>
          </ac:spMkLst>
        </pc:spChg>
        <pc:spChg chg="add del">
          <ac:chgData name="Anshul Mahajan" userId="4de66a1744a179a5" providerId="LiveId" clId="{71CAFC03-5DF4-4E02-A910-3AB927E1A3CE}" dt="2019-03-25T21:00:00.834" v="4628" actId="26606"/>
          <ac:spMkLst>
            <pc:docMk/>
            <pc:sldMk cId="1812384559" sldId="268"/>
            <ac:spMk id="37" creationId="{FEAF627D-9B3E-4065-90C2-726BE96C74DB}"/>
          </ac:spMkLst>
        </pc:spChg>
        <pc:spChg chg="add del">
          <ac:chgData name="Anshul Mahajan" userId="4de66a1744a179a5" providerId="LiveId" clId="{71CAFC03-5DF4-4E02-A910-3AB927E1A3CE}" dt="2019-03-25T21:00:00.834" v="4628" actId="26606"/>
          <ac:spMkLst>
            <pc:docMk/>
            <pc:sldMk cId="1812384559" sldId="268"/>
            <ac:spMk id="39" creationId="{A796071E-2EB3-4DB7-AC56-CCD969349845}"/>
          </ac:spMkLst>
        </pc:spChg>
        <pc:picChg chg="add del mod">
          <ac:chgData name="Anshul Mahajan" userId="4de66a1744a179a5" providerId="LiveId" clId="{71CAFC03-5DF4-4E02-A910-3AB927E1A3CE}" dt="2019-03-25T21:02:34.633" v="4682" actId="26606"/>
          <ac:picMkLst>
            <pc:docMk/>
            <pc:sldMk cId="1812384559" sldId="268"/>
            <ac:picMk id="4" creationId="{60D4B70A-DEF4-4B29-A32B-6B6523216136}"/>
          </ac:picMkLst>
        </pc:picChg>
        <pc:picChg chg="add del">
          <ac:chgData name="Anshul Mahajan" userId="4de66a1744a179a5" providerId="LiveId" clId="{71CAFC03-5DF4-4E02-A910-3AB927E1A3CE}" dt="2019-03-25T20:59:47.649" v="4618" actId="26606"/>
          <ac:picMkLst>
            <pc:docMk/>
            <pc:sldMk cId="1812384559" sldId="268"/>
            <ac:picMk id="7" creationId="{60D4B70A-DEF4-4B29-A32B-6B6523216136}"/>
          </ac:picMkLst>
        </pc:picChg>
        <pc:picChg chg="add mod">
          <ac:chgData name="Anshul Mahajan" userId="4de66a1744a179a5" providerId="LiveId" clId="{71CAFC03-5DF4-4E02-A910-3AB927E1A3CE}" dt="2019-03-25T21:05:05.501" v="4987" actId="14100"/>
          <ac:picMkLst>
            <pc:docMk/>
            <pc:sldMk cId="1812384559" sldId="268"/>
            <ac:picMk id="11" creationId="{60D4B70A-DEF4-4B29-A32B-6B6523216136}"/>
          </ac:picMkLst>
        </pc:picChg>
        <pc:picChg chg="add del">
          <ac:chgData name="Anshul Mahajan" userId="4de66a1744a179a5" providerId="LiveId" clId="{71CAFC03-5DF4-4E02-A910-3AB927E1A3CE}" dt="2019-03-25T20:59:49.150" v="4620" actId="26606"/>
          <ac:picMkLst>
            <pc:docMk/>
            <pc:sldMk cId="1812384559" sldId="268"/>
            <ac:picMk id="19" creationId="{60D4B70A-DEF4-4B29-A32B-6B6523216136}"/>
          </ac:picMkLst>
        </pc:picChg>
        <pc:picChg chg="add del">
          <ac:chgData name="Anshul Mahajan" userId="4de66a1744a179a5" providerId="LiveId" clId="{71CAFC03-5DF4-4E02-A910-3AB927E1A3CE}" dt="2019-03-25T20:59:52.371" v="4622" actId="26606"/>
          <ac:picMkLst>
            <pc:docMk/>
            <pc:sldMk cId="1812384559" sldId="268"/>
            <ac:picMk id="23" creationId="{60D4B70A-DEF4-4B29-A32B-6B6523216136}"/>
          </ac:picMkLst>
        </pc:picChg>
        <pc:picChg chg="add del">
          <ac:chgData name="Anshul Mahajan" userId="4de66a1744a179a5" providerId="LiveId" clId="{71CAFC03-5DF4-4E02-A910-3AB927E1A3CE}" dt="2019-03-25T20:59:53.847" v="4624" actId="26606"/>
          <ac:picMkLst>
            <pc:docMk/>
            <pc:sldMk cId="1812384559" sldId="268"/>
            <ac:picMk id="28" creationId="{60D4B70A-DEF4-4B29-A32B-6B6523216136}"/>
          </ac:picMkLst>
        </pc:picChg>
        <pc:picChg chg="add del">
          <ac:chgData name="Anshul Mahajan" userId="4de66a1744a179a5" providerId="LiveId" clId="{71CAFC03-5DF4-4E02-A910-3AB927E1A3CE}" dt="2019-03-25T20:59:54.601" v="4626" actId="26606"/>
          <ac:picMkLst>
            <pc:docMk/>
            <pc:sldMk cId="1812384559" sldId="268"/>
            <ac:picMk id="32" creationId="{60D4B70A-DEF4-4B29-A32B-6B6523216136}"/>
          </ac:picMkLst>
        </pc:picChg>
        <pc:picChg chg="add del">
          <ac:chgData name="Anshul Mahajan" userId="4de66a1744a179a5" providerId="LiveId" clId="{71CAFC03-5DF4-4E02-A910-3AB927E1A3CE}" dt="2019-03-25T21:00:00.834" v="4628" actId="26606"/>
          <ac:picMkLst>
            <pc:docMk/>
            <pc:sldMk cId="1812384559" sldId="268"/>
            <ac:picMk id="38" creationId="{60D4B70A-DEF4-4B29-A32B-6B6523216136}"/>
          </ac:picMkLst>
        </pc:picChg>
      </pc:sldChg>
      <pc:sldChg chg="modSp add">
        <pc:chgData name="Anshul Mahajan" userId="4de66a1744a179a5" providerId="LiveId" clId="{71CAFC03-5DF4-4E02-A910-3AB927E1A3CE}" dt="2019-04-02T05:03:01.565" v="9137" actId="20577"/>
        <pc:sldMkLst>
          <pc:docMk/>
          <pc:sldMk cId="464142187" sldId="271"/>
        </pc:sldMkLst>
        <pc:spChg chg="mod">
          <ac:chgData name="Anshul Mahajan" userId="4de66a1744a179a5" providerId="LiveId" clId="{71CAFC03-5DF4-4E02-A910-3AB927E1A3CE}" dt="2019-03-30T03:07:03.388" v="6573" actId="5793"/>
          <ac:spMkLst>
            <pc:docMk/>
            <pc:sldMk cId="464142187" sldId="271"/>
            <ac:spMk id="2" creationId="{D9D37D43-65A9-4B3F-BB64-42F176A3D5CC}"/>
          </ac:spMkLst>
        </pc:spChg>
        <pc:spChg chg="mod">
          <ac:chgData name="Anshul Mahajan" userId="4de66a1744a179a5" providerId="LiveId" clId="{71CAFC03-5DF4-4E02-A910-3AB927E1A3CE}" dt="2019-04-02T05:03:01.565" v="9137" actId="20577"/>
          <ac:spMkLst>
            <pc:docMk/>
            <pc:sldMk cId="464142187" sldId="271"/>
            <ac:spMk id="3" creationId="{AFD707D8-4257-46F9-AA03-7771A5E6E4C6}"/>
          </ac:spMkLst>
        </pc:spChg>
      </pc:sldChg>
      <pc:sldChg chg="addSp modSp add ord">
        <pc:chgData name="Anshul Mahajan" userId="4de66a1744a179a5" providerId="LiveId" clId="{71CAFC03-5DF4-4E02-A910-3AB927E1A3CE}" dt="2019-04-02T04:44:53.311" v="8642" actId="20577"/>
        <pc:sldMkLst>
          <pc:docMk/>
          <pc:sldMk cId="1843054160" sldId="272"/>
        </pc:sldMkLst>
        <pc:spChg chg="mod">
          <ac:chgData name="Anshul Mahajan" userId="4de66a1744a179a5" providerId="LiveId" clId="{71CAFC03-5DF4-4E02-A910-3AB927E1A3CE}" dt="2019-03-29T04:48:03.944" v="5113" actId="14100"/>
          <ac:spMkLst>
            <pc:docMk/>
            <pc:sldMk cId="1843054160" sldId="272"/>
            <ac:spMk id="3" creationId="{EB9D1065-E501-41BA-B677-5D479EE7DAF8}"/>
          </ac:spMkLst>
        </pc:spChg>
        <pc:spChg chg="add mod">
          <ac:chgData name="Anshul Mahajan" userId="4de66a1744a179a5" providerId="LiveId" clId="{71CAFC03-5DF4-4E02-A910-3AB927E1A3CE}" dt="2019-04-02T04:44:53.311" v="8642" actId="20577"/>
          <ac:spMkLst>
            <pc:docMk/>
            <pc:sldMk cId="1843054160" sldId="272"/>
            <ac:spMk id="5" creationId="{D8A0F030-F960-47D8-9ABC-2143C2E450AA}"/>
          </ac:spMkLst>
        </pc:spChg>
        <pc:picChg chg="add mod">
          <ac:chgData name="Anshul Mahajan" userId="4de66a1744a179a5" providerId="LiveId" clId="{71CAFC03-5DF4-4E02-A910-3AB927E1A3CE}" dt="2019-03-29T04:48:13.557" v="5116" actId="14100"/>
          <ac:picMkLst>
            <pc:docMk/>
            <pc:sldMk cId="1843054160" sldId="272"/>
            <ac:picMk id="4" creationId="{74121783-AEEA-48D8-BEA2-A5CB7B4C90D2}"/>
          </ac:picMkLst>
        </pc:picChg>
      </pc:sldChg>
      <pc:sldChg chg="addSp delSp modSp add">
        <pc:chgData name="Anshul Mahajan" userId="4de66a1744a179a5" providerId="LiveId" clId="{71CAFC03-5DF4-4E02-A910-3AB927E1A3CE}" dt="2019-03-31T02:45:17.129" v="7452" actId="123"/>
        <pc:sldMkLst>
          <pc:docMk/>
          <pc:sldMk cId="2587372869" sldId="273"/>
        </pc:sldMkLst>
        <pc:spChg chg="mod">
          <ac:chgData name="Anshul Mahajan" userId="4de66a1744a179a5" providerId="LiveId" clId="{71CAFC03-5DF4-4E02-A910-3AB927E1A3CE}" dt="2019-03-30T04:06:09.521" v="6740" actId="20577"/>
          <ac:spMkLst>
            <pc:docMk/>
            <pc:sldMk cId="2587372869" sldId="273"/>
            <ac:spMk id="2" creationId="{72B4C5EA-6A02-4398-8B77-65432D117089}"/>
          </ac:spMkLst>
        </pc:spChg>
        <pc:spChg chg="del">
          <ac:chgData name="Anshul Mahajan" userId="4de66a1744a179a5" providerId="LiveId" clId="{71CAFC03-5DF4-4E02-A910-3AB927E1A3CE}" dt="2019-03-30T04:02:19.194" v="6645"/>
          <ac:spMkLst>
            <pc:docMk/>
            <pc:sldMk cId="2587372869" sldId="273"/>
            <ac:spMk id="3" creationId="{5CDA5B7E-4CB0-444D-8998-A3C421D55363}"/>
          </ac:spMkLst>
        </pc:spChg>
        <pc:spChg chg="add mod">
          <ac:chgData name="Anshul Mahajan" userId="4de66a1744a179a5" providerId="LiveId" clId="{71CAFC03-5DF4-4E02-A910-3AB927E1A3CE}" dt="2019-03-31T02:45:17.129" v="7452" actId="123"/>
          <ac:spMkLst>
            <pc:docMk/>
            <pc:sldMk cId="2587372869" sldId="273"/>
            <ac:spMk id="6" creationId="{FA3DBEC4-AEFD-48C3-AF45-701A9A1EDF3A}"/>
          </ac:spMkLst>
        </pc:spChg>
        <pc:picChg chg="add mod">
          <ac:chgData name="Anshul Mahajan" userId="4de66a1744a179a5" providerId="LiveId" clId="{71CAFC03-5DF4-4E02-A910-3AB927E1A3CE}" dt="2019-03-30T04:03:13.682" v="6652" actId="1076"/>
          <ac:picMkLst>
            <pc:docMk/>
            <pc:sldMk cId="2587372869" sldId="273"/>
            <ac:picMk id="4" creationId="{1C331636-D480-4A2F-9385-D6C5B43B0F74}"/>
          </ac:picMkLst>
        </pc:picChg>
        <pc:picChg chg="add mod">
          <ac:chgData name="Anshul Mahajan" userId="4de66a1744a179a5" providerId="LiveId" clId="{71CAFC03-5DF4-4E02-A910-3AB927E1A3CE}" dt="2019-03-30T04:03:18.289" v="6653" actId="1076"/>
          <ac:picMkLst>
            <pc:docMk/>
            <pc:sldMk cId="2587372869" sldId="273"/>
            <ac:picMk id="5" creationId="{E8E272FB-4078-41C9-8246-B06FBC86241B}"/>
          </ac:picMkLst>
        </pc:picChg>
      </pc:sldChg>
      <pc:sldChg chg="addSp modSp add">
        <pc:chgData name="Anshul Mahajan" userId="4de66a1744a179a5" providerId="LiveId" clId="{71CAFC03-5DF4-4E02-A910-3AB927E1A3CE}" dt="2019-03-31T03:10:23.463" v="7792" actId="123"/>
        <pc:sldMkLst>
          <pc:docMk/>
          <pc:sldMk cId="2297105150" sldId="274"/>
        </pc:sldMkLst>
        <pc:spChg chg="mod">
          <ac:chgData name="Anshul Mahajan" userId="4de66a1744a179a5" providerId="LiveId" clId="{71CAFC03-5DF4-4E02-A910-3AB927E1A3CE}" dt="2019-03-31T03:09:52.396" v="7788" actId="1076"/>
          <ac:spMkLst>
            <pc:docMk/>
            <pc:sldMk cId="2297105150" sldId="274"/>
            <ac:spMk id="2" creationId="{DBA256DF-608F-40F4-9E54-F346AEB21389}"/>
          </ac:spMkLst>
        </pc:spChg>
        <pc:spChg chg="mod">
          <ac:chgData name="Anshul Mahajan" userId="4de66a1744a179a5" providerId="LiveId" clId="{71CAFC03-5DF4-4E02-A910-3AB927E1A3CE}" dt="2019-03-30T04:04:35.660" v="6664" actId="20577"/>
          <ac:spMkLst>
            <pc:docMk/>
            <pc:sldMk cId="2297105150" sldId="274"/>
            <ac:spMk id="3" creationId="{CFE15ABF-1F9C-41FC-9FAE-21CE24FDA740}"/>
          </ac:spMkLst>
        </pc:spChg>
        <pc:spChg chg="add mod">
          <ac:chgData name="Anshul Mahajan" userId="4de66a1744a179a5" providerId="LiveId" clId="{71CAFC03-5DF4-4E02-A910-3AB927E1A3CE}" dt="2019-03-31T03:10:23.463" v="7792" actId="123"/>
          <ac:spMkLst>
            <pc:docMk/>
            <pc:sldMk cId="2297105150" sldId="274"/>
            <ac:spMk id="6" creationId="{3393653E-A992-4BB3-BE35-97D82D1B8CF1}"/>
          </ac:spMkLst>
        </pc:spChg>
        <pc:picChg chg="add mod">
          <ac:chgData name="Anshul Mahajan" userId="4de66a1744a179a5" providerId="LiveId" clId="{71CAFC03-5DF4-4E02-A910-3AB927E1A3CE}" dt="2019-03-31T03:09:57.039" v="7789" actId="1076"/>
          <ac:picMkLst>
            <pc:docMk/>
            <pc:sldMk cId="2297105150" sldId="274"/>
            <ac:picMk id="4" creationId="{389C8B01-A52A-4C44-8500-2A84F0F7E174}"/>
          </ac:picMkLst>
        </pc:picChg>
        <pc:picChg chg="add mod">
          <ac:chgData name="Anshul Mahajan" userId="4de66a1744a179a5" providerId="LiveId" clId="{71CAFC03-5DF4-4E02-A910-3AB927E1A3CE}" dt="2019-03-31T03:10:02.147" v="7790" actId="1076"/>
          <ac:picMkLst>
            <pc:docMk/>
            <pc:sldMk cId="2297105150" sldId="274"/>
            <ac:picMk id="5" creationId="{DD169DD8-57D1-438D-BCF6-8F44C9385D13}"/>
          </ac:picMkLst>
        </pc:picChg>
      </pc:sldChg>
      <pc:sldChg chg="addSp delSp modSp add mod setBg">
        <pc:chgData name="Anshul Mahajan" userId="4de66a1744a179a5" providerId="LiveId" clId="{71CAFC03-5DF4-4E02-A910-3AB927E1A3CE}" dt="2019-04-02T04:46:41.840" v="8730" actId="122"/>
        <pc:sldMkLst>
          <pc:docMk/>
          <pc:sldMk cId="2003309741" sldId="275"/>
        </pc:sldMkLst>
        <pc:spChg chg="mod">
          <ac:chgData name="Anshul Mahajan" userId="4de66a1744a179a5" providerId="LiveId" clId="{71CAFC03-5DF4-4E02-A910-3AB927E1A3CE}" dt="2019-04-01T21:16:49.566" v="8202" actId="26606"/>
          <ac:spMkLst>
            <pc:docMk/>
            <pc:sldMk cId="2003309741" sldId="275"/>
            <ac:spMk id="2" creationId="{4DB8DAE7-1E5F-4388-8073-26DCFF8A817A}"/>
          </ac:spMkLst>
        </pc:spChg>
        <pc:spChg chg="mod">
          <ac:chgData name="Anshul Mahajan" userId="4de66a1744a179a5" providerId="LiveId" clId="{71CAFC03-5DF4-4E02-A910-3AB927E1A3CE}" dt="2019-04-01T21:20:05.156" v="8539" actId="20577"/>
          <ac:spMkLst>
            <pc:docMk/>
            <pc:sldMk cId="2003309741" sldId="275"/>
            <ac:spMk id="3" creationId="{C2C64748-B1BB-4179-AF90-79ACDFF453AA}"/>
          </ac:spMkLst>
        </pc:spChg>
        <pc:spChg chg="add del">
          <ac:chgData name="Anshul Mahajan" userId="4de66a1744a179a5" providerId="LiveId" clId="{71CAFC03-5DF4-4E02-A910-3AB927E1A3CE}" dt="2019-04-01T21:16:49.566" v="8202" actId="26606"/>
          <ac:spMkLst>
            <pc:docMk/>
            <pc:sldMk cId="2003309741" sldId="275"/>
            <ac:spMk id="10" creationId="{BD129214-1C62-420D-870F-9451E921B504}"/>
          </ac:spMkLst>
        </pc:spChg>
        <pc:spChg chg="add mod">
          <ac:chgData name="Anshul Mahajan" userId="4de66a1744a179a5" providerId="LiveId" clId="{71CAFC03-5DF4-4E02-A910-3AB927E1A3CE}" dt="2019-04-02T04:46:41.840" v="8730" actId="122"/>
          <ac:spMkLst>
            <pc:docMk/>
            <pc:sldMk cId="2003309741" sldId="275"/>
            <ac:spMk id="11" creationId="{263DA2F5-7569-497F-AF25-A71E44C0FB2E}"/>
          </ac:spMkLst>
        </pc:spChg>
        <pc:spChg chg="add del">
          <ac:chgData name="Anshul Mahajan" userId="4de66a1744a179a5" providerId="LiveId" clId="{71CAFC03-5DF4-4E02-A910-3AB927E1A3CE}" dt="2019-04-01T21:16:49.566" v="8202" actId="26606"/>
          <ac:spMkLst>
            <pc:docMk/>
            <pc:sldMk cId="2003309741" sldId="275"/>
            <ac:spMk id="12" creationId="{662B428F-9333-4037-8657-330034494531}"/>
          </ac:spMkLst>
        </pc:spChg>
        <pc:spChg chg="add del">
          <ac:chgData name="Anshul Mahajan" userId="4de66a1744a179a5" providerId="LiveId" clId="{71CAFC03-5DF4-4E02-A910-3AB927E1A3CE}" dt="2019-04-01T21:16:49.566" v="8202" actId="26606"/>
          <ac:spMkLst>
            <pc:docMk/>
            <pc:sldMk cId="2003309741" sldId="275"/>
            <ac:spMk id="14" creationId="{DA4284EA-19D8-4629-973B-BD26680F2E55}"/>
          </ac:spMkLst>
        </pc:spChg>
        <pc:spChg chg="add del">
          <ac:chgData name="Anshul Mahajan" userId="4de66a1744a179a5" providerId="LiveId" clId="{71CAFC03-5DF4-4E02-A910-3AB927E1A3CE}" dt="2019-04-01T21:16:49.566" v="8202" actId="26606"/>
          <ac:spMkLst>
            <pc:docMk/>
            <pc:sldMk cId="2003309741" sldId="275"/>
            <ac:spMk id="16" creationId="{7A8FED28-31D0-4179-8066-F46BE3118D27}"/>
          </ac:spMkLst>
        </pc:spChg>
        <pc:spChg chg="add del">
          <ac:chgData name="Anshul Mahajan" userId="4de66a1744a179a5" providerId="LiveId" clId="{71CAFC03-5DF4-4E02-A910-3AB927E1A3CE}" dt="2019-04-01T21:16:49.566" v="8202" actId="26606"/>
          <ac:spMkLst>
            <pc:docMk/>
            <pc:sldMk cId="2003309741" sldId="275"/>
            <ac:spMk id="21" creationId="{D608B8CD-3695-4F93-9884-62CBEC151916}"/>
          </ac:spMkLst>
        </pc:spChg>
        <pc:spChg chg="add del">
          <ac:chgData name="Anshul Mahajan" userId="4de66a1744a179a5" providerId="LiveId" clId="{71CAFC03-5DF4-4E02-A910-3AB927E1A3CE}" dt="2019-04-01T21:16:49.566" v="8202" actId="26606"/>
          <ac:spMkLst>
            <pc:docMk/>
            <pc:sldMk cId="2003309741" sldId="275"/>
            <ac:spMk id="23" creationId="{3E3B0302-1E49-4400-92A8-8AE5CC583CDA}"/>
          </ac:spMkLst>
        </pc:spChg>
        <pc:spChg chg="add del">
          <ac:chgData name="Anshul Mahajan" userId="4de66a1744a179a5" providerId="LiveId" clId="{71CAFC03-5DF4-4E02-A910-3AB927E1A3CE}" dt="2019-04-01T21:16:49.566" v="8202" actId="26606"/>
          <ac:spMkLst>
            <pc:docMk/>
            <pc:sldMk cId="2003309741" sldId="275"/>
            <ac:spMk id="25" creationId="{D18FC947-375A-40AA-B89B-50CFB3A5D08B}"/>
          </ac:spMkLst>
        </pc:spChg>
        <pc:picChg chg="add mod ord">
          <ac:chgData name="Anshul Mahajan" userId="4de66a1744a179a5" providerId="LiveId" clId="{71CAFC03-5DF4-4E02-A910-3AB927E1A3CE}" dt="2019-04-01T21:16:49.566" v="8202" actId="26606"/>
          <ac:picMkLst>
            <pc:docMk/>
            <pc:sldMk cId="2003309741" sldId="275"/>
            <ac:picMk id="4" creationId="{A011FDDC-246E-47C1-862D-04D6054E7DBC}"/>
          </ac:picMkLst>
        </pc:picChg>
        <pc:picChg chg="add del mod">
          <ac:chgData name="Anshul Mahajan" userId="4de66a1744a179a5" providerId="LiveId" clId="{71CAFC03-5DF4-4E02-A910-3AB927E1A3CE}" dt="2019-04-01T21:15:15.700" v="8194" actId="478"/>
          <ac:picMkLst>
            <pc:docMk/>
            <pc:sldMk cId="2003309741" sldId="275"/>
            <ac:picMk id="5" creationId="{DECB0741-5757-4E9A-B320-9F15941CD558}"/>
          </ac:picMkLst>
        </pc:picChg>
        <pc:picChg chg="add mod">
          <ac:chgData name="Anshul Mahajan" userId="4de66a1744a179a5" providerId="LiveId" clId="{71CAFC03-5DF4-4E02-A910-3AB927E1A3CE}" dt="2019-04-01T21:16:49.566" v="8202" actId="26606"/>
          <ac:picMkLst>
            <pc:docMk/>
            <pc:sldMk cId="2003309741" sldId="275"/>
            <ac:picMk id="6" creationId="{32CB8E27-46EE-4A12-A3E8-CD36DE53ADEC}"/>
          </ac:picMkLst>
        </pc:picChg>
        <pc:picChg chg="add del mod">
          <ac:chgData name="Anshul Mahajan" userId="4de66a1744a179a5" providerId="LiveId" clId="{71CAFC03-5DF4-4E02-A910-3AB927E1A3CE}" dt="2019-04-01T21:12:59.857" v="8162" actId="478"/>
          <ac:picMkLst>
            <pc:docMk/>
            <pc:sldMk cId="2003309741" sldId="275"/>
            <ac:picMk id="7" creationId="{32EB53A7-9C02-4001-8034-435299364D28}"/>
          </ac:picMkLst>
        </pc:picChg>
        <pc:picChg chg="add mod ord">
          <ac:chgData name="Anshul Mahajan" userId="4de66a1744a179a5" providerId="LiveId" clId="{71CAFC03-5DF4-4E02-A910-3AB927E1A3CE}" dt="2019-04-01T21:16:49.566" v="8202" actId="26606"/>
          <ac:picMkLst>
            <pc:docMk/>
            <pc:sldMk cId="2003309741" sldId="275"/>
            <ac:picMk id="8" creationId="{CFC05031-79EF-4DF1-9DEF-542165623A3D}"/>
          </ac:picMkLst>
        </pc:picChg>
        <pc:picChg chg="add del mod">
          <ac:chgData name="Anshul Mahajan" userId="4de66a1744a179a5" providerId="LiveId" clId="{71CAFC03-5DF4-4E02-A910-3AB927E1A3CE}" dt="2019-04-01T21:15:13.875" v="8193" actId="478"/>
          <ac:picMkLst>
            <pc:docMk/>
            <pc:sldMk cId="2003309741" sldId="275"/>
            <ac:picMk id="9" creationId="{5F16B431-F82D-443C-94E1-DD86464B454D}"/>
          </ac:picMkLst>
        </pc:picChg>
      </pc:sldChg>
      <pc:sldChg chg="addSp delSp modSp add">
        <pc:chgData name="Anshul Mahajan" userId="4de66a1744a179a5" providerId="LiveId" clId="{71CAFC03-5DF4-4E02-A910-3AB927E1A3CE}" dt="2019-04-02T04:51:09.838" v="8905" actId="14100"/>
        <pc:sldMkLst>
          <pc:docMk/>
          <pc:sldMk cId="304410088" sldId="276"/>
        </pc:sldMkLst>
        <pc:spChg chg="mod">
          <ac:chgData name="Anshul Mahajan" userId="4de66a1744a179a5" providerId="LiveId" clId="{71CAFC03-5DF4-4E02-A910-3AB927E1A3CE}" dt="2019-04-02T04:26:48.701" v="8561" actId="27636"/>
          <ac:spMkLst>
            <pc:docMk/>
            <pc:sldMk cId="304410088" sldId="276"/>
            <ac:spMk id="2" creationId="{F89A397A-A273-415C-A020-D02D36CDFFBE}"/>
          </ac:spMkLst>
        </pc:spChg>
        <pc:spChg chg="del">
          <ac:chgData name="Anshul Mahajan" userId="4de66a1744a179a5" providerId="LiveId" clId="{71CAFC03-5DF4-4E02-A910-3AB927E1A3CE}" dt="2019-04-02T04:15:44.332" v="8540"/>
          <ac:spMkLst>
            <pc:docMk/>
            <pc:sldMk cId="304410088" sldId="276"/>
            <ac:spMk id="3" creationId="{28FE06A9-0201-43FF-8600-DB9E95EE125D}"/>
          </ac:spMkLst>
        </pc:spChg>
        <pc:spChg chg="add del mod">
          <ac:chgData name="Anshul Mahajan" userId="4de66a1744a179a5" providerId="LiveId" clId="{71CAFC03-5DF4-4E02-A910-3AB927E1A3CE}" dt="2019-04-02T04:25:51.855" v="8542"/>
          <ac:spMkLst>
            <pc:docMk/>
            <pc:sldMk cId="304410088" sldId="276"/>
            <ac:spMk id="6" creationId="{FE1DE556-7E38-422C-91FC-FCFFCAD34C22}"/>
          </ac:spMkLst>
        </pc:spChg>
        <pc:spChg chg="add del mod">
          <ac:chgData name="Anshul Mahajan" userId="4de66a1744a179a5" providerId="LiveId" clId="{71CAFC03-5DF4-4E02-A910-3AB927E1A3CE}" dt="2019-04-02T04:30:59.019" v="8568"/>
          <ac:spMkLst>
            <pc:docMk/>
            <pc:sldMk cId="304410088" sldId="276"/>
            <ac:spMk id="11" creationId="{C638E2B5-12DD-4613-994B-134B08DD73DC}"/>
          </ac:spMkLst>
        </pc:spChg>
        <pc:spChg chg="add del">
          <ac:chgData name="Anshul Mahajan" userId="4de66a1744a179a5" providerId="LiveId" clId="{71CAFC03-5DF4-4E02-A910-3AB927E1A3CE}" dt="2019-04-02T04:31:08.574" v="8570"/>
          <ac:spMkLst>
            <pc:docMk/>
            <pc:sldMk cId="304410088" sldId="276"/>
            <ac:spMk id="12" creationId="{6A90E7DB-9967-4687-9A48-DE0AAA2497EB}"/>
          </ac:spMkLst>
        </pc:spChg>
        <pc:spChg chg="add del mod">
          <ac:chgData name="Anshul Mahajan" userId="4de66a1744a179a5" providerId="LiveId" clId="{71CAFC03-5DF4-4E02-A910-3AB927E1A3CE}" dt="2019-04-02T04:35:17.919" v="8582"/>
          <ac:spMkLst>
            <pc:docMk/>
            <pc:sldMk cId="304410088" sldId="276"/>
            <ac:spMk id="15" creationId="{95B6EC74-A86F-4E1D-B498-24479142E4C9}"/>
          </ac:spMkLst>
        </pc:spChg>
        <pc:spChg chg="add del">
          <ac:chgData name="Anshul Mahajan" userId="4de66a1744a179a5" providerId="LiveId" clId="{71CAFC03-5DF4-4E02-A910-3AB927E1A3CE}" dt="2019-04-02T04:35:45.738" v="8584"/>
          <ac:spMkLst>
            <pc:docMk/>
            <pc:sldMk cId="304410088" sldId="276"/>
            <ac:spMk id="16" creationId="{2A4BF037-0A66-4855-9191-398AC3FF0DFA}"/>
          </ac:spMkLst>
        </pc:spChg>
        <pc:spChg chg="add mod">
          <ac:chgData name="Anshul Mahajan" userId="4de66a1744a179a5" providerId="LiveId" clId="{71CAFC03-5DF4-4E02-A910-3AB927E1A3CE}" dt="2019-04-02T04:47:18.975" v="8757" actId="122"/>
          <ac:spMkLst>
            <pc:docMk/>
            <pc:sldMk cId="304410088" sldId="276"/>
            <ac:spMk id="21" creationId="{7362ABA1-A9C2-4B97-A8BC-594DF9CDD0D2}"/>
          </ac:spMkLst>
        </pc:spChg>
        <pc:spChg chg="add del mod">
          <ac:chgData name="Anshul Mahajan" userId="4de66a1744a179a5" providerId="LiveId" clId="{71CAFC03-5DF4-4E02-A910-3AB927E1A3CE}" dt="2019-04-02T04:48:22.523" v="8773"/>
          <ac:spMkLst>
            <pc:docMk/>
            <pc:sldMk cId="304410088" sldId="276"/>
            <ac:spMk id="22" creationId="{5CB2E3EA-27DE-445B-8B14-8578D4436133}"/>
          </ac:spMkLst>
        </pc:spChg>
        <pc:spChg chg="add mod">
          <ac:chgData name="Anshul Mahajan" userId="4de66a1744a179a5" providerId="LiveId" clId="{71CAFC03-5DF4-4E02-A910-3AB927E1A3CE}" dt="2019-04-02T04:50:02.691" v="8862" actId="122"/>
          <ac:spMkLst>
            <pc:docMk/>
            <pc:sldMk cId="304410088" sldId="276"/>
            <ac:spMk id="23" creationId="{AE037F74-FB82-4ED6-B604-13E5143475CF}"/>
          </ac:spMkLst>
        </pc:spChg>
        <pc:spChg chg="add mod">
          <ac:chgData name="Anshul Mahajan" userId="4de66a1744a179a5" providerId="LiveId" clId="{71CAFC03-5DF4-4E02-A910-3AB927E1A3CE}" dt="2019-04-02T04:51:09.838" v="8905" actId="14100"/>
          <ac:spMkLst>
            <pc:docMk/>
            <pc:sldMk cId="304410088" sldId="276"/>
            <ac:spMk id="24" creationId="{AECF9C5E-D6F7-4368-A957-42B3A4768841}"/>
          </ac:spMkLst>
        </pc:spChg>
        <pc:picChg chg="add del mod">
          <ac:chgData name="Anshul Mahajan" userId="4de66a1744a179a5" providerId="LiveId" clId="{71CAFC03-5DF4-4E02-A910-3AB927E1A3CE}" dt="2019-04-02T04:15:49.233" v="8541" actId="478"/>
          <ac:picMkLst>
            <pc:docMk/>
            <pc:sldMk cId="304410088" sldId="276"/>
            <ac:picMk id="4" creationId="{F010A04D-DB79-4A62-A61C-BBCE5E2A9810}"/>
          </ac:picMkLst>
        </pc:picChg>
        <pc:picChg chg="add del mod">
          <ac:chgData name="Anshul Mahajan" userId="4de66a1744a179a5" providerId="LiveId" clId="{71CAFC03-5DF4-4E02-A910-3AB927E1A3CE}" dt="2019-04-02T04:30:29.324" v="8565" actId="478"/>
          <ac:picMkLst>
            <pc:docMk/>
            <pc:sldMk cId="304410088" sldId="276"/>
            <ac:picMk id="7" creationId="{AA7329FC-510D-432D-9690-DCC9FF63EA30}"/>
          </ac:picMkLst>
        </pc:picChg>
        <pc:picChg chg="add del mod">
          <ac:chgData name="Anshul Mahajan" userId="4de66a1744a179a5" providerId="LiveId" clId="{71CAFC03-5DF4-4E02-A910-3AB927E1A3CE}" dt="2019-04-02T04:30:31.334" v="8566" actId="478"/>
          <ac:picMkLst>
            <pc:docMk/>
            <pc:sldMk cId="304410088" sldId="276"/>
            <ac:picMk id="8" creationId="{47342305-50D2-4D34-99D3-9D6D568C875E}"/>
          </ac:picMkLst>
        </pc:picChg>
        <pc:picChg chg="add del mod">
          <ac:chgData name="Anshul Mahajan" userId="4de66a1744a179a5" providerId="LiveId" clId="{71CAFC03-5DF4-4E02-A910-3AB927E1A3CE}" dt="2019-04-02T04:30:33.075" v="8567" actId="478"/>
          <ac:picMkLst>
            <pc:docMk/>
            <pc:sldMk cId="304410088" sldId="276"/>
            <ac:picMk id="9" creationId="{66F3FD7D-12A6-48EA-BCD7-40495ABD2C7D}"/>
          </ac:picMkLst>
        </pc:picChg>
        <pc:picChg chg="add mod">
          <ac:chgData name="Anshul Mahajan" userId="4de66a1744a179a5" providerId="LiveId" clId="{71CAFC03-5DF4-4E02-A910-3AB927E1A3CE}" dt="2019-04-02T04:34:04.967" v="8578" actId="14100"/>
          <ac:picMkLst>
            <pc:docMk/>
            <pc:sldMk cId="304410088" sldId="276"/>
            <ac:picMk id="13" creationId="{82F83057-6F72-4423-830E-DEA949B8D852}"/>
          </ac:picMkLst>
        </pc:picChg>
        <pc:picChg chg="add mod">
          <ac:chgData name="Anshul Mahajan" userId="4de66a1744a179a5" providerId="LiveId" clId="{71CAFC03-5DF4-4E02-A910-3AB927E1A3CE}" dt="2019-04-02T04:34:00.851" v="8577" actId="14100"/>
          <ac:picMkLst>
            <pc:docMk/>
            <pc:sldMk cId="304410088" sldId="276"/>
            <ac:picMk id="14" creationId="{85A1D2A9-AAAF-41F5-A776-3D25906B2093}"/>
          </ac:picMkLst>
        </pc:picChg>
        <pc:picChg chg="add mod">
          <ac:chgData name="Anshul Mahajan" userId="4de66a1744a179a5" providerId="LiveId" clId="{71CAFC03-5DF4-4E02-A910-3AB927E1A3CE}" dt="2019-04-02T04:47:48.246" v="8764" actId="1076"/>
          <ac:picMkLst>
            <pc:docMk/>
            <pc:sldMk cId="304410088" sldId="276"/>
            <ac:picMk id="17" creationId="{A870C971-03F1-4F3D-8999-9004BE761F64}"/>
          </ac:picMkLst>
        </pc:picChg>
        <pc:picChg chg="add mod">
          <ac:chgData name="Anshul Mahajan" userId="4de66a1744a179a5" providerId="LiveId" clId="{71CAFC03-5DF4-4E02-A910-3AB927E1A3CE}" dt="2019-04-02T04:48:28.148" v="8774" actId="1076"/>
          <ac:picMkLst>
            <pc:docMk/>
            <pc:sldMk cId="304410088" sldId="276"/>
            <ac:picMk id="18" creationId="{F1BA979F-919F-44E8-BBBD-0D7156704094}"/>
          </ac:picMkLst>
        </pc:picChg>
        <pc:picChg chg="add mod">
          <ac:chgData name="Anshul Mahajan" userId="4de66a1744a179a5" providerId="LiveId" clId="{71CAFC03-5DF4-4E02-A910-3AB927E1A3CE}" dt="2019-04-02T04:38:03.260" v="8597" actId="1076"/>
          <ac:picMkLst>
            <pc:docMk/>
            <pc:sldMk cId="304410088" sldId="276"/>
            <ac:picMk id="19" creationId="{E109E841-2F7F-4A50-AA43-6E5866709604}"/>
          </ac:picMkLst>
        </pc:picChg>
        <pc:picChg chg="add mod">
          <ac:chgData name="Anshul Mahajan" userId="4de66a1744a179a5" providerId="LiveId" clId="{71CAFC03-5DF4-4E02-A910-3AB927E1A3CE}" dt="2019-04-02T04:48:43.078" v="8777" actId="1076"/>
          <ac:picMkLst>
            <pc:docMk/>
            <pc:sldMk cId="304410088" sldId="276"/>
            <ac:picMk id="20" creationId="{C2A23271-58AD-4FDF-BE16-EA90829B70BE}"/>
          </ac:picMkLst>
        </pc:picChg>
      </pc:sldChg>
      <pc:sldChg chg="addSp delSp modSp add">
        <pc:chgData name="Anshul Mahajan" userId="4de66a1744a179a5" providerId="LiveId" clId="{71CAFC03-5DF4-4E02-A910-3AB927E1A3CE}" dt="2019-04-02T04:52:37.229" v="8987" actId="122"/>
        <pc:sldMkLst>
          <pc:docMk/>
          <pc:sldMk cId="1080760387" sldId="277"/>
        </pc:sldMkLst>
        <pc:spChg chg="add mod">
          <ac:chgData name="Anshul Mahajan" userId="4de66a1744a179a5" providerId="LiveId" clId="{71CAFC03-5DF4-4E02-A910-3AB927E1A3CE}" dt="2019-04-02T04:51:57.091" v="8945" actId="122"/>
          <ac:spMkLst>
            <pc:docMk/>
            <pc:sldMk cId="1080760387" sldId="277"/>
            <ac:spMk id="7" creationId="{C2E88B45-F300-44A3-B842-6A6F0B74128B}"/>
          </ac:spMkLst>
        </pc:spChg>
        <pc:spChg chg="add mod">
          <ac:chgData name="Anshul Mahajan" userId="4de66a1744a179a5" providerId="LiveId" clId="{71CAFC03-5DF4-4E02-A910-3AB927E1A3CE}" dt="2019-04-02T04:52:37.229" v="8987" actId="122"/>
          <ac:spMkLst>
            <pc:docMk/>
            <pc:sldMk cId="1080760387" sldId="277"/>
            <ac:spMk id="8" creationId="{258FE356-3CE5-4B2A-9265-1A3487C2F7F0}"/>
          </ac:spMkLst>
        </pc:spChg>
        <pc:picChg chg="add mod">
          <ac:chgData name="Anshul Mahajan" userId="4de66a1744a179a5" providerId="LiveId" clId="{71CAFC03-5DF4-4E02-A910-3AB927E1A3CE}" dt="2019-04-02T04:40:35.053" v="8617" actId="1076"/>
          <ac:picMkLst>
            <pc:docMk/>
            <pc:sldMk cId="1080760387" sldId="277"/>
            <ac:picMk id="3" creationId="{13BA4252-1E41-4FCE-9200-EEB078A65EB5}"/>
          </ac:picMkLst>
        </pc:picChg>
        <pc:picChg chg="add mod">
          <ac:chgData name="Anshul Mahajan" userId="4de66a1744a179a5" providerId="LiveId" clId="{71CAFC03-5DF4-4E02-A910-3AB927E1A3CE}" dt="2019-04-02T04:41:28.115" v="8622" actId="14100"/>
          <ac:picMkLst>
            <pc:docMk/>
            <pc:sldMk cId="1080760387" sldId="277"/>
            <ac:picMk id="4" creationId="{A3CFF830-A987-44B5-9EDD-17E8CF7272E9}"/>
          </ac:picMkLst>
        </pc:picChg>
        <pc:picChg chg="add mod">
          <ac:chgData name="Anshul Mahajan" userId="4de66a1744a179a5" providerId="LiveId" clId="{71CAFC03-5DF4-4E02-A910-3AB927E1A3CE}" dt="2019-04-02T04:42:13.214" v="8627" actId="14100"/>
          <ac:picMkLst>
            <pc:docMk/>
            <pc:sldMk cId="1080760387" sldId="277"/>
            <ac:picMk id="5" creationId="{0A6D418A-3D23-4BC2-A0C7-6067CEB633B0}"/>
          </ac:picMkLst>
        </pc:picChg>
        <pc:picChg chg="add mod">
          <ac:chgData name="Anshul Mahajan" userId="4de66a1744a179a5" providerId="LiveId" clId="{71CAFC03-5DF4-4E02-A910-3AB927E1A3CE}" dt="2019-04-02T04:43:30.804" v="8630" actId="14100"/>
          <ac:picMkLst>
            <pc:docMk/>
            <pc:sldMk cId="1080760387" sldId="277"/>
            <ac:picMk id="6" creationId="{D74BA4C4-37C7-41EF-ADFA-252A6352DB81}"/>
          </ac:picMkLst>
        </pc:picChg>
        <pc:picChg chg="del">
          <ac:chgData name="Anshul Mahajan" userId="4de66a1744a179a5" providerId="LiveId" clId="{71CAFC03-5DF4-4E02-A910-3AB927E1A3CE}" dt="2019-04-02T04:40:09.986" v="8605" actId="478"/>
          <ac:picMkLst>
            <pc:docMk/>
            <pc:sldMk cId="1080760387" sldId="277"/>
            <ac:picMk id="13" creationId="{82F83057-6F72-4423-830E-DEA949B8D852}"/>
          </ac:picMkLst>
        </pc:picChg>
        <pc:picChg chg="del">
          <ac:chgData name="Anshul Mahajan" userId="4de66a1744a179a5" providerId="LiveId" clId="{71CAFC03-5DF4-4E02-A910-3AB927E1A3CE}" dt="2019-04-02T04:40:12.299" v="8606" actId="478"/>
          <ac:picMkLst>
            <pc:docMk/>
            <pc:sldMk cId="1080760387" sldId="277"/>
            <ac:picMk id="14" creationId="{85A1D2A9-AAAF-41F5-A776-3D25906B2093}"/>
          </ac:picMkLst>
        </pc:picChg>
        <pc:picChg chg="del">
          <ac:chgData name="Anshul Mahajan" userId="4de66a1744a179a5" providerId="LiveId" clId="{71CAFC03-5DF4-4E02-A910-3AB927E1A3CE}" dt="2019-04-02T04:40:15.214" v="8607" actId="478"/>
          <ac:picMkLst>
            <pc:docMk/>
            <pc:sldMk cId="1080760387" sldId="277"/>
            <ac:picMk id="17" creationId="{A870C971-03F1-4F3D-8999-9004BE761F64}"/>
          </ac:picMkLst>
        </pc:picChg>
        <pc:picChg chg="del">
          <ac:chgData name="Anshul Mahajan" userId="4de66a1744a179a5" providerId="LiveId" clId="{71CAFC03-5DF4-4E02-A910-3AB927E1A3CE}" dt="2019-04-02T04:40:16.736" v="8608" actId="478"/>
          <ac:picMkLst>
            <pc:docMk/>
            <pc:sldMk cId="1080760387" sldId="277"/>
            <ac:picMk id="18" creationId="{F1BA979F-919F-44E8-BBBD-0D7156704094}"/>
          </ac:picMkLst>
        </pc:picChg>
        <pc:picChg chg="del">
          <ac:chgData name="Anshul Mahajan" userId="4de66a1744a179a5" providerId="LiveId" clId="{71CAFC03-5DF4-4E02-A910-3AB927E1A3CE}" dt="2019-04-02T04:40:18.857" v="8609" actId="478"/>
          <ac:picMkLst>
            <pc:docMk/>
            <pc:sldMk cId="1080760387" sldId="277"/>
            <ac:picMk id="19" creationId="{E109E841-2F7F-4A50-AA43-6E5866709604}"/>
          </ac:picMkLst>
        </pc:picChg>
        <pc:picChg chg="del">
          <ac:chgData name="Anshul Mahajan" userId="4de66a1744a179a5" providerId="LiveId" clId="{71CAFC03-5DF4-4E02-A910-3AB927E1A3CE}" dt="2019-04-02T04:40:20.143" v="8610" actId="478"/>
          <ac:picMkLst>
            <pc:docMk/>
            <pc:sldMk cId="1080760387" sldId="277"/>
            <ac:picMk id="20" creationId="{C2A23271-58AD-4FDF-BE16-EA90829B70BE}"/>
          </ac:picMkLst>
        </pc:picChg>
      </pc:sldChg>
    </pc:docChg>
  </pc:docChgLst>
  <pc:docChgLst>
    <pc:chgData name="Anshul Mahajan" userId="4de66a1744a179a5" providerId="LiveId" clId="{57832D8E-21A7-4BE5-B680-94F9E378628E}"/>
    <pc:docChg chg="undo custSel addSld delSld modSld sldOrd">
      <pc:chgData name="Anshul Mahajan" userId="4de66a1744a179a5" providerId="LiveId" clId="{57832D8E-21A7-4BE5-B680-94F9E378628E}" dt="2019-04-27T01:14:45.592" v="1330" actId="20577"/>
      <pc:docMkLst>
        <pc:docMk/>
      </pc:docMkLst>
      <pc:sldChg chg="modSp">
        <pc:chgData name="Anshul Mahajan" userId="4de66a1744a179a5" providerId="LiveId" clId="{57832D8E-21A7-4BE5-B680-94F9E378628E}" dt="2019-04-27T01:14:45.592" v="1330" actId="20577"/>
        <pc:sldMkLst>
          <pc:docMk/>
          <pc:sldMk cId="293247858" sldId="256"/>
        </pc:sldMkLst>
        <pc:spChg chg="mod">
          <ac:chgData name="Anshul Mahajan" userId="4de66a1744a179a5" providerId="LiveId" clId="{57832D8E-21A7-4BE5-B680-94F9E378628E}" dt="2019-04-27T01:14:45.592" v="1330" actId="20577"/>
          <ac:spMkLst>
            <pc:docMk/>
            <pc:sldMk cId="293247858" sldId="256"/>
            <ac:spMk id="3" creationId="{DE1E38A7-4704-4288-B02F-C379AD7B0BF1}"/>
          </ac:spMkLst>
        </pc:spChg>
      </pc:sldChg>
      <pc:sldChg chg="modSp ord">
        <pc:chgData name="Anshul Mahajan" userId="4de66a1744a179a5" providerId="LiveId" clId="{57832D8E-21A7-4BE5-B680-94F9E378628E}" dt="2019-04-03T05:03:57.067" v="1137" actId="20577"/>
        <pc:sldMkLst>
          <pc:docMk/>
          <pc:sldMk cId="2720228140" sldId="257"/>
        </pc:sldMkLst>
        <pc:spChg chg="mod">
          <ac:chgData name="Anshul Mahajan" userId="4de66a1744a179a5" providerId="LiveId" clId="{57832D8E-21A7-4BE5-B680-94F9E378628E}" dt="2019-04-03T05:03:57.067" v="1137" actId="20577"/>
          <ac:spMkLst>
            <pc:docMk/>
            <pc:sldMk cId="2720228140" sldId="257"/>
            <ac:spMk id="3" creationId="{E1158EA6-6E77-4528-9AE7-5F22FA440569}"/>
          </ac:spMkLst>
        </pc:spChg>
      </pc:sldChg>
      <pc:sldChg chg="modSp">
        <pc:chgData name="Anshul Mahajan" userId="4de66a1744a179a5" providerId="LiveId" clId="{57832D8E-21A7-4BE5-B680-94F9E378628E}" dt="2019-04-26T03:27:49.772" v="1290" actId="1076"/>
        <pc:sldMkLst>
          <pc:docMk/>
          <pc:sldMk cId="1681782082" sldId="259"/>
        </pc:sldMkLst>
        <pc:spChg chg="mod">
          <ac:chgData name="Anshul Mahajan" userId="4de66a1744a179a5" providerId="LiveId" clId="{57832D8E-21A7-4BE5-B680-94F9E378628E}" dt="2019-04-03T06:28:55.211" v="1210" actId="20577"/>
          <ac:spMkLst>
            <pc:docMk/>
            <pc:sldMk cId="1681782082" sldId="259"/>
            <ac:spMk id="2" creationId="{D9A40B50-BF1C-48F5-A526-69C16101C00A}"/>
          </ac:spMkLst>
        </pc:spChg>
        <pc:picChg chg="mod">
          <ac:chgData name="Anshul Mahajan" userId="4de66a1744a179a5" providerId="LiveId" clId="{57832D8E-21A7-4BE5-B680-94F9E378628E}" dt="2019-04-26T03:27:49.772" v="1290" actId="1076"/>
          <ac:picMkLst>
            <pc:docMk/>
            <pc:sldMk cId="1681782082" sldId="259"/>
            <ac:picMk id="1026" creationId="{06829CF4-0306-49B7-AF06-924B844588F5}"/>
          </ac:picMkLst>
        </pc:picChg>
      </pc:sldChg>
      <pc:sldChg chg="modSp">
        <pc:chgData name="Anshul Mahajan" userId="4de66a1744a179a5" providerId="LiveId" clId="{57832D8E-21A7-4BE5-B680-94F9E378628E}" dt="2019-04-25T22:51:13.804" v="1287" actId="1076"/>
        <pc:sldMkLst>
          <pc:docMk/>
          <pc:sldMk cId="1484801216" sldId="263"/>
        </pc:sldMkLst>
        <pc:spChg chg="mod">
          <ac:chgData name="Anshul Mahajan" userId="4de66a1744a179a5" providerId="LiveId" clId="{57832D8E-21A7-4BE5-B680-94F9E378628E}" dt="2019-04-25T22:51:13.804" v="1287" actId="1076"/>
          <ac:spMkLst>
            <pc:docMk/>
            <pc:sldMk cId="1484801216" sldId="263"/>
            <ac:spMk id="3" creationId="{EB9D1065-E501-41BA-B677-5D479EE7DAF8}"/>
          </ac:spMkLst>
        </pc:spChg>
      </pc:sldChg>
      <pc:sldChg chg="modSp">
        <pc:chgData name="Anshul Mahajan" userId="4de66a1744a179a5" providerId="LiveId" clId="{57832D8E-21A7-4BE5-B680-94F9E378628E}" dt="2019-04-03T04:22:51.896" v="292" actId="20577"/>
        <pc:sldMkLst>
          <pc:docMk/>
          <pc:sldMk cId="464142187" sldId="271"/>
        </pc:sldMkLst>
        <pc:spChg chg="mod">
          <ac:chgData name="Anshul Mahajan" userId="4de66a1744a179a5" providerId="LiveId" clId="{57832D8E-21A7-4BE5-B680-94F9E378628E}" dt="2019-04-03T04:22:51.896" v="292" actId="20577"/>
          <ac:spMkLst>
            <pc:docMk/>
            <pc:sldMk cId="464142187" sldId="271"/>
            <ac:spMk id="3" creationId="{AFD707D8-4257-46F9-AA03-7771A5E6E4C6}"/>
          </ac:spMkLst>
        </pc:spChg>
      </pc:sldChg>
      <pc:sldChg chg="modSp">
        <pc:chgData name="Anshul Mahajan" userId="4de66a1744a179a5" providerId="LiveId" clId="{57832D8E-21A7-4BE5-B680-94F9E378628E}" dt="2019-04-27T01:13:49.635" v="1292" actId="1076"/>
        <pc:sldMkLst>
          <pc:docMk/>
          <pc:sldMk cId="1843054160" sldId="272"/>
        </pc:sldMkLst>
        <pc:picChg chg="mod">
          <ac:chgData name="Anshul Mahajan" userId="4de66a1744a179a5" providerId="LiveId" clId="{57832D8E-21A7-4BE5-B680-94F9E378628E}" dt="2019-04-27T01:13:49.635" v="1292" actId="1076"/>
          <ac:picMkLst>
            <pc:docMk/>
            <pc:sldMk cId="1843054160" sldId="272"/>
            <ac:picMk id="4" creationId="{74121783-AEEA-48D8-BEA2-A5CB7B4C90D2}"/>
          </ac:picMkLst>
        </pc:picChg>
      </pc:sldChg>
      <pc:sldChg chg="addSp delSp modSp">
        <pc:chgData name="Anshul Mahajan" userId="4de66a1744a179a5" providerId="LiveId" clId="{57832D8E-21A7-4BE5-B680-94F9E378628E}" dt="2019-04-03T05:35:55.262" v="1178" actId="122"/>
        <pc:sldMkLst>
          <pc:docMk/>
          <pc:sldMk cId="2587372869" sldId="273"/>
        </pc:sldMkLst>
        <pc:spChg chg="mod">
          <ac:chgData name="Anshul Mahajan" userId="4de66a1744a179a5" providerId="LiveId" clId="{57832D8E-21A7-4BE5-B680-94F9E378628E}" dt="2019-04-03T05:34:38.539" v="1156" actId="14100"/>
          <ac:spMkLst>
            <pc:docMk/>
            <pc:sldMk cId="2587372869" sldId="273"/>
            <ac:spMk id="6" creationId="{FA3DBEC4-AEFD-48C3-AF45-701A9A1EDF3A}"/>
          </ac:spMkLst>
        </pc:spChg>
        <pc:spChg chg="add del mod">
          <ac:chgData name="Anshul Mahajan" userId="4de66a1744a179a5" providerId="LiveId" clId="{57832D8E-21A7-4BE5-B680-94F9E378628E}" dt="2019-04-03T05:35:23.712" v="1161" actId="767"/>
          <ac:spMkLst>
            <pc:docMk/>
            <pc:sldMk cId="2587372869" sldId="273"/>
            <ac:spMk id="8" creationId="{37AB79FB-FC96-4206-ACAF-AB66A734668D}"/>
          </ac:spMkLst>
        </pc:spChg>
        <pc:spChg chg="add mod">
          <ac:chgData name="Anshul Mahajan" userId="4de66a1744a179a5" providerId="LiveId" clId="{57832D8E-21A7-4BE5-B680-94F9E378628E}" dt="2019-04-03T05:35:55.262" v="1178" actId="122"/>
          <ac:spMkLst>
            <pc:docMk/>
            <pc:sldMk cId="2587372869" sldId="273"/>
            <ac:spMk id="9" creationId="{6D29DBF8-0C81-443E-BA64-C5B5CA998D70}"/>
          </ac:spMkLst>
        </pc:spChg>
        <pc:picChg chg="add del mod">
          <ac:chgData name="Anshul Mahajan" userId="4de66a1744a179a5" providerId="LiveId" clId="{57832D8E-21A7-4BE5-B680-94F9E378628E}" dt="2019-04-03T05:28:20.200" v="1146" actId="478"/>
          <ac:picMkLst>
            <pc:docMk/>
            <pc:sldMk cId="2587372869" sldId="273"/>
            <ac:picMk id="3" creationId="{BEA43144-8736-44FE-9CC6-94691CEFCAEC}"/>
          </ac:picMkLst>
        </pc:picChg>
        <pc:picChg chg="add mod">
          <ac:chgData name="Anshul Mahajan" userId="4de66a1744a179a5" providerId="LiveId" clId="{57832D8E-21A7-4BE5-B680-94F9E378628E}" dt="2019-04-03T05:34:52.500" v="1159" actId="1076"/>
          <ac:picMkLst>
            <pc:docMk/>
            <pc:sldMk cId="2587372869" sldId="273"/>
            <ac:picMk id="7" creationId="{2AC4E12B-CA79-4C92-9A37-EDA1C5E3EAF4}"/>
          </ac:picMkLst>
        </pc:picChg>
      </pc:sldChg>
      <pc:sldChg chg="modSp ord">
        <pc:chgData name="Anshul Mahajan" userId="4de66a1744a179a5" providerId="LiveId" clId="{57832D8E-21A7-4BE5-B680-94F9E378628E}" dt="2019-04-03T05:36:10.426" v="1180" actId="20577"/>
        <pc:sldMkLst>
          <pc:docMk/>
          <pc:sldMk cId="2003309741" sldId="275"/>
        </pc:sldMkLst>
        <pc:spChg chg="mod">
          <ac:chgData name="Anshul Mahajan" userId="4de66a1744a179a5" providerId="LiveId" clId="{57832D8E-21A7-4BE5-B680-94F9E378628E}" dt="2019-04-03T05:36:10.426" v="1180" actId="20577"/>
          <ac:spMkLst>
            <pc:docMk/>
            <pc:sldMk cId="2003309741" sldId="275"/>
            <ac:spMk id="11" creationId="{263DA2F5-7569-497F-AF25-A71E44C0FB2E}"/>
          </ac:spMkLst>
        </pc:spChg>
      </pc:sldChg>
      <pc:sldChg chg="modSp ord">
        <pc:chgData name="Anshul Mahajan" userId="4de66a1744a179a5" providerId="LiveId" clId="{57832D8E-21A7-4BE5-B680-94F9E378628E}" dt="2019-04-03T05:36:29.918" v="1188" actId="14100"/>
        <pc:sldMkLst>
          <pc:docMk/>
          <pc:sldMk cId="304410088" sldId="276"/>
        </pc:sldMkLst>
        <pc:spChg chg="mod">
          <ac:chgData name="Anshul Mahajan" userId="4de66a1744a179a5" providerId="LiveId" clId="{57832D8E-21A7-4BE5-B680-94F9E378628E}" dt="2019-04-03T05:36:16.239" v="1182" actId="20577"/>
          <ac:spMkLst>
            <pc:docMk/>
            <pc:sldMk cId="304410088" sldId="276"/>
            <ac:spMk id="21" creationId="{7362ABA1-A9C2-4B97-A8BC-594DF9CDD0D2}"/>
          </ac:spMkLst>
        </pc:spChg>
        <pc:spChg chg="mod">
          <ac:chgData name="Anshul Mahajan" userId="4de66a1744a179a5" providerId="LiveId" clId="{57832D8E-21A7-4BE5-B680-94F9E378628E}" dt="2019-04-03T05:36:21.287" v="1184" actId="20577"/>
          <ac:spMkLst>
            <pc:docMk/>
            <pc:sldMk cId="304410088" sldId="276"/>
            <ac:spMk id="23" creationId="{AE037F74-FB82-4ED6-B604-13E5143475CF}"/>
          </ac:spMkLst>
        </pc:spChg>
        <pc:spChg chg="mod">
          <ac:chgData name="Anshul Mahajan" userId="4de66a1744a179a5" providerId="LiveId" clId="{57832D8E-21A7-4BE5-B680-94F9E378628E}" dt="2019-04-03T05:36:29.918" v="1188" actId="14100"/>
          <ac:spMkLst>
            <pc:docMk/>
            <pc:sldMk cId="304410088" sldId="276"/>
            <ac:spMk id="24" creationId="{AECF9C5E-D6F7-4368-A957-42B3A4768841}"/>
          </ac:spMkLst>
        </pc:spChg>
      </pc:sldChg>
      <pc:sldChg chg="modSp ord">
        <pc:chgData name="Anshul Mahajan" userId="4de66a1744a179a5" providerId="LiveId" clId="{57832D8E-21A7-4BE5-B680-94F9E378628E}" dt="2019-04-03T05:36:41.458" v="1192" actId="20577"/>
        <pc:sldMkLst>
          <pc:docMk/>
          <pc:sldMk cId="1080760387" sldId="277"/>
        </pc:sldMkLst>
        <pc:spChg chg="mod">
          <ac:chgData name="Anshul Mahajan" userId="4de66a1744a179a5" providerId="LiveId" clId="{57832D8E-21A7-4BE5-B680-94F9E378628E}" dt="2019-04-03T05:36:38.456" v="1190" actId="20577"/>
          <ac:spMkLst>
            <pc:docMk/>
            <pc:sldMk cId="1080760387" sldId="277"/>
            <ac:spMk id="7" creationId="{C2E88B45-F300-44A3-B842-6A6F0B74128B}"/>
          </ac:spMkLst>
        </pc:spChg>
        <pc:spChg chg="mod">
          <ac:chgData name="Anshul Mahajan" userId="4de66a1744a179a5" providerId="LiveId" clId="{57832D8E-21A7-4BE5-B680-94F9E378628E}" dt="2019-04-03T05:36:41.458" v="1192" actId="20577"/>
          <ac:spMkLst>
            <pc:docMk/>
            <pc:sldMk cId="1080760387" sldId="277"/>
            <ac:spMk id="8" creationId="{258FE356-3CE5-4B2A-9265-1A3487C2F7F0}"/>
          </ac:spMkLst>
        </pc:spChg>
      </pc:sldChg>
      <pc:sldChg chg="modSp">
        <pc:chgData name="Anshul Mahajan" userId="4de66a1744a179a5" providerId="LiveId" clId="{57832D8E-21A7-4BE5-B680-94F9E378628E}" dt="2019-04-03T18:31:23.511" v="1284" actId="14100"/>
        <pc:sldMkLst>
          <pc:docMk/>
          <pc:sldMk cId="912373556" sldId="287"/>
        </pc:sldMkLst>
        <pc:graphicFrameChg chg="mod modGraphic">
          <ac:chgData name="Anshul Mahajan" userId="4de66a1744a179a5" providerId="LiveId" clId="{57832D8E-21A7-4BE5-B680-94F9E378628E}" dt="2019-04-03T18:31:23.511" v="1284" actId="14100"/>
          <ac:graphicFrameMkLst>
            <pc:docMk/>
            <pc:sldMk cId="912373556" sldId="287"/>
            <ac:graphicFrameMk id="4" creationId="{33FA19F7-E630-4387-A076-1B27EA5F56B2}"/>
          </ac:graphicFrameMkLst>
        </pc:graphicFrameChg>
      </pc:sldChg>
      <pc:sldChg chg="modSp">
        <pc:chgData name="Anshul Mahajan" userId="4de66a1744a179a5" providerId="LiveId" clId="{57832D8E-21A7-4BE5-B680-94F9E378628E}" dt="2019-04-03T18:30:05.892" v="1268" actId="20577"/>
        <pc:sldMkLst>
          <pc:docMk/>
          <pc:sldMk cId="1616014752" sldId="289"/>
        </pc:sldMkLst>
        <pc:spChg chg="mod">
          <ac:chgData name="Anshul Mahajan" userId="4de66a1744a179a5" providerId="LiveId" clId="{57832D8E-21A7-4BE5-B680-94F9E378628E}" dt="2019-04-03T18:30:05.892" v="1268" actId="20577"/>
          <ac:spMkLst>
            <pc:docMk/>
            <pc:sldMk cId="1616014752" sldId="289"/>
            <ac:spMk id="3" creationId="{B63BCC0C-C3B7-4C1F-A6B1-62DE17E02856}"/>
          </ac:spMkLst>
        </pc:spChg>
      </pc:sldChg>
      <pc:sldChg chg="ord modCm">
        <pc:chgData name="Anshul Mahajan" userId="4de66a1744a179a5" providerId="LiveId" clId="{57832D8E-21A7-4BE5-B680-94F9E378628E}" dt="2019-04-25T22:51:59.367" v="1288"/>
        <pc:sldMkLst>
          <pc:docMk/>
          <pc:sldMk cId="1137941618" sldId="292"/>
        </pc:sldMkLst>
      </pc:sldChg>
      <pc:sldChg chg="modSp">
        <pc:chgData name="Anshul Mahajan" userId="4de66a1744a179a5" providerId="LiveId" clId="{57832D8E-21A7-4BE5-B680-94F9E378628E}" dt="2019-04-03T04:21:52.021" v="287" actId="113"/>
        <pc:sldMkLst>
          <pc:docMk/>
          <pc:sldMk cId="1127616382" sldId="295"/>
        </pc:sldMkLst>
        <pc:spChg chg="mod">
          <ac:chgData name="Anshul Mahajan" userId="4de66a1744a179a5" providerId="LiveId" clId="{57832D8E-21A7-4BE5-B680-94F9E378628E}" dt="2019-04-03T04:21:52.021" v="287" actId="113"/>
          <ac:spMkLst>
            <pc:docMk/>
            <pc:sldMk cId="1127616382" sldId="295"/>
            <ac:spMk id="4" creationId="{2579CE2A-A75C-4D3A-B26C-52F855A316B6}"/>
          </ac:spMkLst>
        </pc:spChg>
      </pc:sldChg>
      <pc:sldChg chg="modSp">
        <pc:chgData name="Anshul Mahajan" userId="4de66a1744a179a5" providerId="LiveId" clId="{57832D8E-21A7-4BE5-B680-94F9E378628E}" dt="2019-04-03T18:29:53.178" v="1263" actId="123"/>
        <pc:sldMkLst>
          <pc:docMk/>
          <pc:sldMk cId="786678055" sldId="296"/>
        </pc:sldMkLst>
        <pc:spChg chg="mod">
          <ac:chgData name="Anshul Mahajan" userId="4de66a1744a179a5" providerId="LiveId" clId="{57832D8E-21A7-4BE5-B680-94F9E378628E}" dt="2019-04-03T04:31:23.198" v="326" actId="255"/>
          <ac:spMkLst>
            <pc:docMk/>
            <pc:sldMk cId="786678055" sldId="296"/>
            <ac:spMk id="2" creationId="{CCAAFF8D-8615-4525-BB50-64EC7F5055D4}"/>
          </ac:spMkLst>
        </pc:spChg>
        <pc:spChg chg="mod">
          <ac:chgData name="Anshul Mahajan" userId="4de66a1744a179a5" providerId="LiveId" clId="{57832D8E-21A7-4BE5-B680-94F9E378628E}" dt="2019-04-03T18:29:53.178" v="1263" actId="123"/>
          <ac:spMkLst>
            <pc:docMk/>
            <pc:sldMk cId="786678055" sldId="296"/>
            <ac:spMk id="3" creationId="{C66B69A6-1C5E-4516-81E8-A38D5EFB3E7C}"/>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4-02T19:00:01.611" idx="2">
    <p:pos x="10" y="10"/>
    <p:text>voltage-dependent ion channels have
a variety of functions, including muscular
contraction, excitation of neurons, upregulation
of gene expression and release of
hormones or neurotransmitters</p:text>
    <p:extLst mod="1">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3E8E-8F8C-452A-8785-76893C7D7FBB}"/>
              </a:ext>
            </a:extLst>
          </p:cNvPr>
          <p:cNvSpPr>
            <a:spLocks noGrp="1"/>
          </p:cNvSpPr>
          <p:nvPr>
            <p:ph type="ctrTitle"/>
          </p:nvPr>
        </p:nvSpPr>
        <p:spPr>
          <a:xfrm>
            <a:off x="2589213" y="954338"/>
            <a:ext cx="8915399" cy="3419061"/>
          </a:xfrm>
        </p:spPr>
        <p:txBody>
          <a:bodyPr>
            <a:normAutofit fontScale="90000"/>
          </a:bodyPr>
          <a:lstStyle/>
          <a:p>
            <a:r>
              <a:rPr lang="en-US" sz="6000" dirty="0"/>
              <a:t>THE BENEFITS OF NOISE IN NEURAL SYSTEMS: BRIDGING THEORY AND EXPERIMENT</a:t>
            </a:r>
            <a:br>
              <a:rPr lang="en-US" sz="6000" dirty="0"/>
            </a:br>
            <a:r>
              <a:rPr lang="en-US" sz="1800" dirty="0"/>
              <a:t>By - Mark D. McDonnell and Lawrence M. Ward</a:t>
            </a:r>
            <a:endParaRPr lang="en-CA" sz="1800" dirty="0"/>
          </a:p>
        </p:txBody>
      </p:sp>
      <p:sp>
        <p:nvSpPr>
          <p:cNvPr id="3" name="Subtitle 2">
            <a:extLst>
              <a:ext uri="{FF2B5EF4-FFF2-40B4-BE49-F238E27FC236}">
                <a16:creationId xmlns:a16="http://schemas.microsoft.com/office/drawing/2014/main" id="{DE1E38A7-4704-4288-B02F-C379AD7B0BF1}"/>
              </a:ext>
            </a:extLst>
          </p:cNvPr>
          <p:cNvSpPr>
            <a:spLocks noGrp="1"/>
          </p:cNvSpPr>
          <p:nvPr>
            <p:ph type="subTitle" idx="1"/>
          </p:nvPr>
        </p:nvSpPr>
        <p:spPr>
          <a:xfrm>
            <a:off x="2385391" y="4777379"/>
            <a:ext cx="9119221" cy="1755943"/>
          </a:xfrm>
        </p:spPr>
        <p:txBody>
          <a:bodyPr>
            <a:normAutofit fontScale="92500" lnSpcReduction="20000"/>
          </a:bodyPr>
          <a:lstStyle/>
          <a:p>
            <a:r>
              <a:rPr lang="en-CA" sz="2000" b="1" dirty="0"/>
              <a:t>                                   </a:t>
            </a:r>
          </a:p>
          <a:p>
            <a:r>
              <a:rPr lang="en-CA" sz="2000" b="1" dirty="0"/>
              <a:t>                                    </a:t>
            </a:r>
            <a:r>
              <a:rPr lang="en-CA" sz="2800" b="1" dirty="0"/>
              <a:t>ELG-7172</a:t>
            </a:r>
            <a:endParaRPr lang="en-CA" dirty="0"/>
          </a:p>
          <a:p>
            <a:r>
              <a:rPr lang="en-CA" dirty="0"/>
              <a:t>                                        Presented by – </a:t>
            </a:r>
            <a:r>
              <a:rPr lang="fi-FI"/>
              <a:t>Anshul Mahajan (300093480) </a:t>
            </a:r>
            <a:r>
              <a:rPr lang="fi-FI" dirty="0"/>
              <a:t>&amp; </a:t>
            </a:r>
            <a:r>
              <a:rPr lang="fi-FI"/>
              <a:t>Saumil 											Suhagiya (300045903)</a:t>
            </a:r>
            <a:endParaRPr lang="fi-FI" dirty="0"/>
          </a:p>
          <a:p>
            <a:r>
              <a:rPr lang="fi-FI" dirty="0"/>
              <a:t>                                        Submitted to – Prof. Hilmi Dajani</a:t>
            </a:r>
            <a:endParaRPr lang="en-CA" dirty="0"/>
          </a:p>
        </p:txBody>
      </p:sp>
      <p:pic>
        <p:nvPicPr>
          <p:cNvPr id="2050" name="Picture 2" descr="Image result for uottawa ppt logo">
            <a:extLst>
              <a:ext uri="{FF2B5EF4-FFF2-40B4-BE49-F238E27FC236}">
                <a16:creationId xmlns:a16="http://schemas.microsoft.com/office/drawing/2014/main" id="{ED5DA40D-77D5-4270-AB5F-B3D3B9A4B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4730810"/>
            <a:ext cx="2181570" cy="179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3CE2-4064-4D67-B708-92038B44ACF8}"/>
              </a:ext>
            </a:extLst>
          </p:cNvPr>
          <p:cNvSpPr>
            <a:spLocks noGrp="1"/>
          </p:cNvSpPr>
          <p:nvPr>
            <p:ph type="title"/>
          </p:nvPr>
        </p:nvSpPr>
        <p:spPr/>
        <p:txBody>
          <a:bodyPr/>
          <a:lstStyle/>
          <a:p>
            <a:r>
              <a:rPr lang="en-CA" dirty="0"/>
              <a:t>Stochastic Facilitation Framework</a:t>
            </a:r>
          </a:p>
        </p:txBody>
      </p:sp>
      <p:sp>
        <p:nvSpPr>
          <p:cNvPr id="3" name="Content Placeholder 2">
            <a:extLst>
              <a:ext uri="{FF2B5EF4-FFF2-40B4-BE49-F238E27FC236}">
                <a16:creationId xmlns:a16="http://schemas.microsoft.com/office/drawing/2014/main" id="{EB9D1065-E501-41BA-B677-5D479EE7DAF8}"/>
              </a:ext>
            </a:extLst>
          </p:cNvPr>
          <p:cNvSpPr>
            <a:spLocks noGrp="1"/>
          </p:cNvSpPr>
          <p:nvPr>
            <p:ph idx="1"/>
          </p:nvPr>
        </p:nvSpPr>
        <p:spPr/>
        <p:txBody>
          <a:bodyPr/>
          <a:lstStyle/>
          <a:p>
            <a:pPr algn="just"/>
            <a:r>
              <a:rPr lang="en-CA" b="1" i="1" u="sng" dirty="0"/>
              <a:t>Step-2&gt; Model</a:t>
            </a:r>
          </a:p>
          <a:p>
            <a:pPr algn="just"/>
            <a:r>
              <a:rPr lang="en-US" dirty="0"/>
              <a:t>A neural preparation.</a:t>
            </a:r>
          </a:p>
          <a:p>
            <a:pPr algn="just"/>
            <a:r>
              <a:rPr lang="en-US" dirty="0"/>
              <a:t>A mathematical or computational model</a:t>
            </a:r>
          </a:p>
          <a:p>
            <a:pPr algn="just"/>
            <a:r>
              <a:rPr lang="en-US" dirty="0"/>
              <a:t>That can be stimulated by inputs relevant to the hypothesis and produce output responses that can be measured is specified.</a:t>
            </a:r>
            <a:endParaRPr lang="en-CA" dirty="0"/>
          </a:p>
          <a:p>
            <a:pPr algn="just"/>
            <a:r>
              <a:rPr lang="en-CA" b="1" i="1" u="sng" dirty="0"/>
              <a:t>Step-3&gt; Signal and Noise Generation, and controls</a:t>
            </a:r>
          </a:p>
          <a:p>
            <a:pPr algn="just"/>
            <a:r>
              <a:rPr lang="en-CA" dirty="0"/>
              <a:t>Deals with the Signal and noise generation, and controls.</a:t>
            </a:r>
          </a:p>
          <a:p>
            <a:pPr algn="just"/>
            <a:r>
              <a:rPr lang="en-CA" dirty="0"/>
              <a:t>Hypothesis related input signal and noise that can be generated and introduced into, or deleted from, the experimental material or model are chosen.</a:t>
            </a:r>
          </a:p>
          <a:p>
            <a:pPr algn="just"/>
            <a:endParaRPr lang="en-CA" dirty="0"/>
          </a:p>
        </p:txBody>
      </p:sp>
    </p:spTree>
    <p:extLst>
      <p:ext uri="{BB962C8B-B14F-4D97-AF65-F5344CB8AC3E}">
        <p14:creationId xmlns:p14="http://schemas.microsoft.com/office/powerpoint/2010/main" val="381568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3CE2-4064-4D67-B708-92038B44ACF8}"/>
              </a:ext>
            </a:extLst>
          </p:cNvPr>
          <p:cNvSpPr>
            <a:spLocks noGrp="1"/>
          </p:cNvSpPr>
          <p:nvPr>
            <p:ph type="title"/>
          </p:nvPr>
        </p:nvSpPr>
        <p:spPr/>
        <p:txBody>
          <a:bodyPr/>
          <a:lstStyle/>
          <a:p>
            <a:r>
              <a:rPr lang="en-CA" dirty="0"/>
              <a:t>Stochastic Facilitation Framework</a:t>
            </a:r>
          </a:p>
        </p:txBody>
      </p:sp>
      <p:sp>
        <p:nvSpPr>
          <p:cNvPr id="3" name="Content Placeholder 2">
            <a:extLst>
              <a:ext uri="{FF2B5EF4-FFF2-40B4-BE49-F238E27FC236}">
                <a16:creationId xmlns:a16="http://schemas.microsoft.com/office/drawing/2014/main" id="{EB9D1065-E501-41BA-B677-5D479EE7DAF8}"/>
              </a:ext>
            </a:extLst>
          </p:cNvPr>
          <p:cNvSpPr>
            <a:spLocks noGrp="1"/>
          </p:cNvSpPr>
          <p:nvPr>
            <p:ph idx="1"/>
          </p:nvPr>
        </p:nvSpPr>
        <p:spPr>
          <a:xfrm>
            <a:off x="2589212" y="1905000"/>
            <a:ext cx="8915400" cy="4482548"/>
          </a:xfrm>
        </p:spPr>
        <p:txBody>
          <a:bodyPr/>
          <a:lstStyle/>
          <a:p>
            <a:pPr algn="just"/>
            <a:r>
              <a:rPr lang="en-CA" b="1" i="1" u="sng" dirty="0"/>
              <a:t>Step-4&gt; Data Acquisition</a:t>
            </a:r>
          </a:p>
          <a:p>
            <a:pPr algn="just"/>
            <a:r>
              <a:rPr lang="en-CA" dirty="0"/>
              <a:t>The input signals and noise that are selected in step 3 are introduced into the experiment rig or simulation of the model, the relevant output data are acquired.</a:t>
            </a:r>
          </a:p>
          <a:p>
            <a:pPr algn="just"/>
            <a:endParaRPr lang="en-CA" dirty="0"/>
          </a:p>
          <a:p>
            <a:pPr algn="just"/>
            <a:r>
              <a:rPr lang="en-CA" b="1" i="1" u="sng" dirty="0"/>
              <a:t>Step-5&gt; Data processing</a:t>
            </a:r>
          </a:p>
          <a:p>
            <a:pPr algn="just"/>
            <a:r>
              <a:rPr lang="en-CA" dirty="0"/>
              <a:t>The data thus acquired in Step 4 is processed in this step.</a:t>
            </a:r>
          </a:p>
          <a:p>
            <a:pPr algn="just"/>
            <a:endParaRPr lang="en-CA" dirty="0"/>
          </a:p>
          <a:p>
            <a:pPr algn="just"/>
            <a:r>
              <a:rPr lang="en-CA" b="1" i="1" u="sng" dirty="0"/>
              <a:t>Step-6&gt; Hypothesis Assessment </a:t>
            </a:r>
          </a:p>
          <a:p>
            <a:pPr algn="just"/>
            <a:r>
              <a:rPr lang="en-CA" dirty="0"/>
              <a:t>In this final step the hypothesis from step 1 is accessed based on step 5</a:t>
            </a:r>
          </a:p>
          <a:p>
            <a:pPr algn="just"/>
            <a:endParaRPr lang="en-CA" dirty="0"/>
          </a:p>
        </p:txBody>
      </p:sp>
    </p:spTree>
    <p:extLst>
      <p:ext uri="{BB962C8B-B14F-4D97-AF65-F5344CB8AC3E}">
        <p14:creationId xmlns:p14="http://schemas.microsoft.com/office/powerpoint/2010/main" val="94886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6C2E-B3F9-4817-B237-A609CBC54060}"/>
              </a:ext>
            </a:extLst>
          </p:cNvPr>
          <p:cNvSpPr>
            <a:spLocks noGrp="1"/>
          </p:cNvSpPr>
          <p:nvPr>
            <p:ph type="title"/>
          </p:nvPr>
        </p:nvSpPr>
        <p:spPr/>
        <p:txBody>
          <a:bodyPr/>
          <a:lstStyle/>
          <a:p>
            <a:r>
              <a:rPr lang="en-CA" dirty="0"/>
              <a:t>In past studies..</a:t>
            </a:r>
          </a:p>
        </p:txBody>
      </p:sp>
      <p:sp>
        <p:nvSpPr>
          <p:cNvPr id="3" name="Content Placeholder 2">
            <a:extLst>
              <a:ext uri="{FF2B5EF4-FFF2-40B4-BE49-F238E27FC236}">
                <a16:creationId xmlns:a16="http://schemas.microsoft.com/office/drawing/2014/main" id="{213EE1A1-EF64-41E0-A407-4038DD041615}"/>
              </a:ext>
            </a:extLst>
          </p:cNvPr>
          <p:cNvSpPr>
            <a:spLocks noGrp="1"/>
          </p:cNvSpPr>
          <p:nvPr>
            <p:ph idx="1"/>
          </p:nvPr>
        </p:nvSpPr>
        <p:spPr>
          <a:xfrm>
            <a:off x="2589212" y="1444487"/>
            <a:ext cx="8915400" cy="4903304"/>
          </a:xfrm>
        </p:spPr>
        <p:txBody>
          <a:bodyPr>
            <a:normAutofit fontScale="92500" lnSpcReduction="20000"/>
          </a:bodyPr>
          <a:lstStyle/>
          <a:p>
            <a:pPr algn="just">
              <a:lnSpc>
                <a:spcPct val="120000"/>
              </a:lnSpc>
            </a:pPr>
            <a:r>
              <a:rPr lang="en-CA" dirty="0"/>
              <a:t>According to them, in many past studies different steps were followed for the study of neural-system stochastic resonance.</a:t>
            </a:r>
          </a:p>
          <a:p>
            <a:pPr algn="just">
              <a:lnSpc>
                <a:spcPct val="120000"/>
              </a:lnSpc>
            </a:pPr>
            <a:r>
              <a:rPr lang="en-CA" dirty="0"/>
              <a:t>Typically, the performance was measured by the output SNR of the neural system chosen. In this the output is a function of noise power which requires the input signal to be periodic.</a:t>
            </a:r>
          </a:p>
          <a:p>
            <a:pPr algn="just">
              <a:lnSpc>
                <a:spcPct val="120000"/>
              </a:lnSpc>
            </a:pPr>
            <a:r>
              <a:rPr lang="en-CA" dirty="0"/>
              <a:t>The output was only defined in terms of times of action potential and the  SNR based on output PSD.</a:t>
            </a:r>
          </a:p>
          <a:p>
            <a:pPr algn="just">
              <a:lnSpc>
                <a:spcPct val="120000"/>
              </a:lnSpc>
            </a:pPr>
            <a:r>
              <a:rPr lang="en-CA" dirty="0"/>
              <a:t>The choice of SNR metric implies hypothesis that the computational role of the neural system is to produce a sequence of action potentials when periodic sinusoidal signal at a particular frequency is introduced in the system and to produce a statistically distinct pattern when it is absent.</a:t>
            </a:r>
          </a:p>
          <a:p>
            <a:pPr algn="just">
              <a:lnSpc>
                <a:spcPct val="120000"/>
              </a:lnSpc>
            </a:pPr>
            <a:r>
              <a:rPr lang="en-CA" dirty="0"/>
              <a:t>And, thus cannot determine if there is the presence of the noisy periodic signal in the neural system.</a:t>
            </a:r>
          </a:p>
          <a:p>
            <a:pPr algn="just">
              <a:lnSpc>
                <a:spcPct val="120000"/>
              </a:lnSpc>
            </a:pPr>
            <a:r>
              <a:rPr lang="en-CA" dirty="0"/>
              <a:t>In the stochastic facilitation theory, the hypothesis is rather stated in advance and investigated using only relevant, biologically appropriate signals and metrics. </a:t>
            </a:r>
          </a:p>
        </p:txBody>
      </p:sp>
    </p:spTree>
    <p:extLst>
      <p:ext uri="{BB962C8B-B14F-4D97-AF65-F5344CB8AC3E}">
        <p14:creationId xmlns:p14="http://schemas.microsoft.com/office/powerpoint/2010/main" val="429191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11">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AA215-C39C-4E13-BDE7-828DDC11A1FA}"/>
              </a:ext>
            </a:extLst>
          </p:cNvPr>
          <p:cNvSpPr>
            <a:spLocks noGrp="1"/>
          </p:cNvSpPr>
          <p:nvPr>
            <p:ph type="title"/>
          </p:nvPr>
        </p:nvSpPr>
        <p:spPr>
          <a:xfrm>
            <a:off x="649224" y="645106"/>
            <a:ext cx="3650279" cy="1259894"/>
          </a:xfrm>
        </p:spPr>
        <p:txBody>
          <a:bodyPr>
            <a:normAutofit/>
          </a:bodyPr>
          <a:lstStyle/>
          <a:p>
            <a:pPr>
              <a:lnSpc>
                <a:spcPct val="90000"/>
              </a:lnSpc>
            </a:pPr>
            <a:r>
              <a:rPr lang="en-CA" sz="2500"/>
              <a:t>The future of stochastic facilitation framework</a:t>
            </a:r>
          </a:p>
        </p:txBody>
      </p:sp>
      <p:sp>
        <p:nvSpPr>
          <p:cNvPr id="8" name="Rectangle 13">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DDD1A503-2DB8-4476-873C-FADDCE5EED3D}"/>
              </a:ext>
            </a:extLst>
          </p:cNvPr>
          <p:cNvSpPr>
            <a:spLocks noGrp="1"/>
          </p:cNvSpPr>
          <p:nvPr>
            <p:ph idx="1"/>
          </p:nvPr>
        </p:nvSpPr>
        <p:spPr>
          <a:xfrm>
            <a:off x="649225" y="2133600"/>
            <a:ext cx="3650278" cy="4079294"/>
          </a:xfrm>
        </p:spPr>
        <p:txBody>
          <a:bodyPr>
            <a:normAutofit fontScale="92500" lnSpcReduction="10000"/>
          </a:bodyPr>
          <a:lstStyle/>
          <a:p>
            <a:pPr marL="0" indent="0" algn="just">
              <a:buNone/>
            </a:pPr>
            <a:r>
              <a:rPr lang="en-US" b="1" dirty="0"/>
              <a:t>Past</a:t>
            </a:r>
            <a:endParaRPr lang="en-US" dirty="0"/>
          </a:p>
          <a:p>
            <a:pPr algn="just">
              <a:lnSpc>
                <a:spcPct val="110000"/>
              </a:lnSpc>
            </a:pPr>
            <a:r>
              <a:rPr lang="en-US" dirty="0"/>
              <a:t>Stochastic resonance has been isolated from other benefits of biologically appropriate noise.</a:t>
            </a:r>
          </a:p>
          <a:p>
            <a:pPr marL="0" indent="0" algn="just">
              <a:buNone/>
            </a:pPr>
            <a:r>
              <a:rPr lang="en-US" b="1" dirty="0"/>
              <a:t>Future</a:t>
            </a:r>
          </a:p>
          <a:p>
            <a:pPr algn="just">
              <a:lnSpc>
                <a:spcPct val="110000"/>
              </a:lnSpc>
            </a:pPr>
            <a:r>
              <a:rPr lang="en-US" dirty="0"/>
              <a:t>All possible constructive roles for biologically appropriate noise in neuroscience and all such research would be based on biologically appropriate computation hypothesis and conditions.</a:t>
            </a:r>
          </a:p>
        </p:txBody>
      </p:sp>
      <p:pic>
        <p:nvPicPr>
          <p:cNvPr id="11" name="Content Placeholder 3">
            <a:extLst>
              <a:ext uri="{FF2B5EF4-FFF2-40B4-BE49-F238E27FC236}">
                <a16:creationId xmlns:a16="http://schemas.microsoft.com/office/drawing/2014/main" id="{60D4B70A-DEF4-4B29-A32B-6B6523216136}"/>
              </a:ext>
            </a:extLst>
          </p:cNvPr>
          <p:cNvPicPr>
            <a:picLocks noChangeAspect="1"/>
          </p:cNvPicPr>
          <p:nvPr/>
        </p:nvPicPr>
        <p:blipFill>
          <a:blip r:embed="rId2"/>
          <a:stretch>
            <a:fillRect/>
          </a:stretch>
        </p:blipFill>
        <p:spPr>
          <a:xfrm>
            <a:off x="4619543" y="1905000"/>
            <a:ext cx="6953577" cy="3987852"/>
          </a:xfrm>
          <a:prstGeom prst="rect">
            <a:avLst/>
          </a:prstGeom>
        </p:spPr>
      </p:pic>
      <p:sp>
        <p:nvSpPr>
          <p:cNvPr id="13"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EDDD30D-BA85-43AC-B03D-386B5CEA7B47}"/>
              </a:ext>
            </a:extLst>
          </p:cNvPr>
          <p:cNvSpPr txBox="1"/>
          <p:nvPr/>
        </p:nvSpPr>
        <p:spPr>
          <a:xfrm>
            <a:off x="4619543" y="6028228"/>
            <a:ext cx="6923232" cy="369332"/>
          </a:xfrm>
          <a:prstGeom prst="rect">
            <a:avLst/>
          </a:prstGeom>
          <a:noFill/>
        </p:spPr>
        <p:txBody>
          <a:bodyPr wrap="square" rtlCol="0">
            <a:spAutoFit/>
          </a:bodyPr>
          <a:lstStyle/>
          <a:p>
            <a:pPr algn="ctr"/>
            <a:r>
              <a:rPr lang="en-CA" dirty="0"/>
              <a:t>Fig 5. The future of stochastic facilitation framework</a:t>
            </a:r>
          </a:p>
        </p:txBody>
      </p:sp>
    </p:spTree>
    <p:extLst>
      <p:ext uri="{BB962C8B-B14F-4D97-AF65-F5344CB8AC3E}">
        <p14:creationId xmlns:p14="http://schemas.microsoft.com/office/powerpoint/2010/main" val="1812384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5EA-6A02-4398-8B77-65432D117089}"/>
              </a:ext>
            </a:extLst>
          </p:cNvPr>
          <p:cNvSpPr>
            <a:spLocks noGrp="1"/>
          </p:cNvSpPr>
          <p:nvPr>
            <p:ph type="title"/>
          </p:nvPr>
        </p:nvSpPr>
        <p:spPr/>
        <p:txBody>
          <a:bodyPr/>
          <a:lstStyle/>
          <a:p>
            <a:r>
              <a:rPr lang="en-CA" dirty="0"/>
              <a:t>Experimental Studies of Stochastic Resonance </a:t>
            </a:r>
          </a:p>
        </p:txBody>
      </p:sp>
      <p:pic>
        <p:nvPicPr>
          <p:cNvPr id="4" name="Content Placeholder 3">
            <a:extLst>
              <a:ext uri="{FF2B5EF4-FFF2-40B4-BE49-F238E27FC236}">
                <a16:creationId xmlns:a16="http://schemas.microsoft.com/office/drawing/2014/main" id="{1C331636-D480-4A2F-9385-D6C5B43B0F74}"/>
              </a:ext>
            </a:extLst>
          </p:cNvPr>
          <p:cNvPicPr>
            <a:picLocks noGrp="1" noChangeAspect="1"/>
          </p:cNvPicPr>
          <p:nvPr>
            <p:ph idx="1"/>
          </p:nvPr>
        </p:nvPicPr>
        <p:blipFill>
          <a:blip r:embed="rId2"/>
          <a:stretch>
            <a:fillRect/>
          </a:stretch>
        </p:blipFill>
        <p:spPr>
          <a:xfrm>
            <a:off x="2121072" y="2109305"/>
            <a:ext cx="9423297" cy="512693"/>
          </a:xfrm>
          <a:prstGeom prst="rect">
            <a:avLst/>
          </a:prstGeom>
        </p:spPr>
      </p:pic>
      <p:pic>
        <p:nvPicPr>
          <p:cNvPr id="5" name="Picture 4">
            <a:extLst>
              <a:ext uri="{FF2B5EF4-FFF2-40B4-BE49-F238E27FC236}">
                <a16:creationId xmlns:a16="http://schemas.microsoft.com/office/drawing/2014/main" id="{E8E272FB-4078-41C9-8246-B06FBC86241B}"/>
              </a:ext>
            </a:extLst>
          </p:cNvPr>
          <p:cNvPicPr>
            <a:picLocks noChangeAspect="1"/>
          </p:cNvPicPr>
          <p:nvPr/>
        </p:nvPicPr>
        <p:blipFill>
          <a:blip r:embed="rId3"/>
          <a:stretch>
            <a:fillRect/>
          </a:stretch>
        </p:blipFill>
        <p:spPr>
          <a:xfrm>
            <a:off x="2121072" y="2621998"/>
            <a:ext cx="9423298" cy="1504044"/>
          </a:xfrm>
          <a:prstGeom prst="rect">
            <a:avLst/>
          </a:prstGeom>
        </p:spPr>
      </p:pic>
      <p:sp>
        <p:nvSpPr>
          <p:cNvPr id="6" name="TextBox 5">
            <a:extLst>
              <a:ext uri="{FF2B5EF4-FFF2-40B4-BE49-F238E27FC236}">
                <a16:creationId xmlns:a16="http://schemas.microsoft.com/office/drawing/2014/main" id="{FA3DBEC4-AEFD-48C3-AF45-701A9A1EDF3A}"/>
              </a:ext>
            </a:extLst>
          </p:cNvPr>
          <p:cNvSpPr txBox="1"/>
          <p:nvPr/>
        </p:nvSpPr>
        <p:spPr>
          <a:xfrm>
            <a:off x="1842052" y="4386470"/>
            <a:ext cx="8244483" cy="2031325"/>
          </a:xfrm>
          <a:prstGeom prst="rect">
            <a:avLst/>
          </a:prstGeom>
          <a:noFill/>
        </p:spPr>
        <p:txBody>
          <a:bodyPr wrap="square" rtlCol="0">
            <a:spAutoFit/>
          </a:bodyPr>
          <a:lstStyle/>
          <a:p>
            <a:pPr marL="285750" indent="-285750" algn="just">
              <a:buFont typeface="Arial" panose="020B0604020202020204" pitchFamily="34" charset="0"/>
              <a:buChar char="•"/>
            </a:pPr>
            <a:r>
              <a:rPr lang="en-CA" dirty="0"/>
              <a:t>In this experiment, receptors were stimulated with air currents that were modulated either at </a:t>
            </a:r>
            <a:r>
              <a:rPr lang="en-US" dirty="0"/>
              <a:t>single or multiple frequencies in the range of those caused by predator attack, and with noisy (broadband) air currents as would occur in a natural environment.</a:t>
            </a:r>
          </a:p>
          <a:p>
            <a:pPr marL="285750" indent="-285750" algn="just">
              <a:buFont typeface="Arial" panose="020B0604020202020204" pitchFamily="34" charset="0"/>
              <a:buChar char="•"/>
            </a:pPr>
            <a:r>
              <a:rPr lang="en-US" dirty="0"/>
              <a:t>Both the signal-to-noise ratio and mutual information showed a maximum at intermediate (non-zero) levels of the added noise, thus indicating stochastic resonance in the broad sense.</a:t>
            </a:r>
          </a:p>
        </p:txBody>
      </p:sp>
      <p:pic>
        <p:nvPicPr>
          <p:cNvPr id="7" name="Picture 6">
            <a:extLst>
              <a:ext uri="{FF2B5EF4-FFF2-40B4-BE49-F238E27FC236}">
                <a16:creationId xmlns:a16="http://schemas.microsoft.com/office/drawing/2014/main" id="{2AC4E12B-CA79-4C92-9A37-EDA1C5E3EAF4}"/>
              </a:ext>
            </a:extLst>
          </p:cNvPr>
          <p:cNvPicPr>
            <a:picLocks noChangeAspect="1"/>
          </p:cNvPicPr>
          <p:nvPr/>
        </p:nvPicPr>
        <p:blipFill>
          <a:blip r:embed="rId4"/>
          <a:stretch>
            <a:fillRect/>
          </a:stretch>
        </p:blipFill>
        <p:spPr>
          <a:xfrm>
            <a:off x="10147794" y="4386470"/>
            <a:ext cx="1396575" cy="1801473"/>
          </a:xfrm>
          <a:prstGeom prst="rect">
            <a:avLst/>
          </a:prstGeom>
        </p:spPr>
      </p:pic>
      <p:sp>
        <p:nvSpPr>
          <p:cNvPr id="9" name="TextBox 8">
            <a:extLst>
              <a:ext uri="{FF2B5EF4-FFF2-40B4-BE49-F238E27FC236}">
                <a16:creationId xmlns:a16="http://schemas.microsoft.com/office/drawing/2014/main" id="{6D29DBF8-0C81-443E-BA64-C5B5CA998D70}"/>
              </a:ext>
            </a:extLst>
          </p:cNvPr>
          <p:cNvSpPr txBox="1"/>
          <p:nvPr/>
        </p:nvSpPr>
        <p:spPr>
          <a:xfrm>
            <a:off x="10147794" y="6187943"/>
            <a:ext cx="1396575" cy="307777"/>
          </a:xfrm>
          <a:prstGeom prst="rect">
            <a:avLst/>
          </a:prstGeom>
          <a:noFill/>
        </p:spPr>
        <p:txBody>
          <a:bodyPr wrap="square" rtlCol="0">
            <a:spAutoFit/>
          </a:bodyPr>
          <a:lstStyle/>
          <a:p>
            <a:pPr algn="ctr"/>
            <a:r>
              <a:rPr lang="en-CA" sz="1400" dirty="0"/>
              <a:t>Fig 6. Cricket</a:t>
            </a:r>
          </a:p>
        </p:txBody>
      </p:sp>
    </p:spTree>
    <p:extLst>
      <p:ext uri="{BB962C8B-B14F-4D97-AF65-F5344CB8AC3E}">
        <p14:creationId xmlns:p14="http://schemas.microsoft.com/office/powerpoint/2010/main" val="258737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56DF-608F-40F4-9E54-F346AEB21389}"/>
              </a:ext>
            </a:extLst>
          </p:cNvPr>
          <p:cNvSpPr>
            <a:spLocks noGrp="1"/>
          </p:cNvSpPr>
          <p:nvPr>
            <p:ph type="title"/>
          </p:nvPr>
        </p:nvSpPr>
        <p:spPr>
          <a:xfrm>
            <a:off x="2592925" y="508154"/>
            <a:ext cx="8911687" cy="1280890"/>
          </a:xfrm>
        </p:spPr>
        <p:txBody>
          <a:bodyPr/>
          <a:lstStyle/>
          <a:p>
            <a:r>
              <a:rPr lang="en-CA" dirty="0"/>
              <a:t>Experimental Studies of Stochastic Resonance </a:t>
            </a:r>
          </a:p>
        </p:txBody>
      </p:sp>
      <p:sp>
        <p:nvSpPr>
          <p:cNvPr id="3" name="Content Placeholder 2">
            <a:extLst>
              <a:ext uri="{FF2B5EF4-FFF2-40B4-BE49-F238E27FC236}">
                <a16:creationId xmlns:a16="http://schemas.microsoft.com/office/drawing/2014/main" id="{CFE15ABF-1F9C-41FC-9FAE-21CE24FDA740}"/>
              </a:ext>
            </a:extLst>
          </p:cNvPr>
          <p:cNvSpPr>
            <a:spLocks noGrp="1"/>
          </p:cNvSpPr>
          <p:nvPr>
            <p:ph idx="1"/>
          </p:nvPr>
        </p:nvSpPr>
        <p:spPr/>
        <p:txBody>
          <a:bodyPr/>
          <a:lstStyle/>
          <a:p>
            <a:endParaRPr lang="en-CA" dirty="0"/>
          </a:p>
          <a:p>
            <a:endParaRPr lang="en-CA" dirty="0"/>
          </a:p>
          <a:p>
            <a:endParaRPr lang="en-CA" dirty="0"/>
          </a:p>
          <a:p>
            <a:endParaRPr lang="en-CA" dirty="0"/>
          </a:p>
          <a:p>
            <a:endParaRPr lang="en-CA" dirty="0"/>
          </a:p>
          <a:p>
            <a:endParaRPr lang="en-CA" dirty="0"/>
          </a:p>
        </p:txBody>
      </p:sp>
      <p:pic>
        <p:nvPicPr>
          <p:cNvPr id="4" name="Content Placeholder 3">
            <a:extLst>
              <a:ext uri="{FF2B5EF4-FFF2-40B4-BE49-F238E27FC236}">
                <a16:creationId xmlns:a16="http://schemas.microsoft.com/office/drawing/2014/main" id="{389C8B01-A52A-4C44-8500-2A84F0F7E174}"/>
              </a:ext>
            </a:extLst>
          </p:cNvPr>
          <p:cNvPicPr>
            <a:picLocks noChangeAspect="1"/>
          </p:cNvPicPr>
          <p:nvPr/>
        </p:nvPicPr>
        <p:blipFill>
          <a:blip r:embed="rId2"/>
          <a:stretch>
            <a:fillRect/>
          </a:stretch>
        </p:blipFill>
        <p:spPr>
          <a:xfrm>
            <a:off x="2121072" y="1949175"/>
            <a:ext cx="9423297" cy="512693"/>
          </a:xfrm>
          <a:prstGeom prst="rect">
            <a:avLst/>
          </a:prstGeom>
        </p:spPr>
      </p:pic>
      <p:pic>
        <p:nvPicPr>
          <p:cNvPr id="5" name="Picture 4">
            <a:extLst>
              <a:ext uri="{FF2B5EF4-FFF2-40B4-BE49-F238E27FC236}">
                <a16:creationId xmlns:a16="http://schemas.microsoft.com/office/drawing/2014/main" id="{DD169DD8-57D1-438D-BCF6-8F44C9385D13}"/>
              </a:ext>
            </a:extLst>
          </p:cNvPr>
          <p:cNvPicPr>
            <a:picLocks noChangeAspect="1"/>
          </p:cNvPicPr>
          <p:nvPr/>
        </p:nvPicPr>
        <p:blipFill>
          <a:blip r:embed="rId3"/>
          <a:stretch>
            <a:fillRect/>
          </a:stretch>
        </p:blipFill>
        <p:spPr>
          <a:xfrm>
            <a:off x="2121072" y="2420695"/>
            <a:ext cx="9423298" cy="1486176"/>
          </a:xfrm>
          <a:prstGeom prst="rect">
            <a:avLst/>
          </a:prstGeom>
        </p:spPr>
      </p:pic>
      <p:sp>
        <p:nvSpPr>
          <p:cNvPr id="6" name="TextBox 5">
            <a:extLst>
              <a:ext uri="{FF2B5EF4-FFF2-40B4-BE49-F238E27FC236}">
                <a16:creationId xmlns:a16="http://schemas.microsoft.com/office/drawing/2014/main" id="{3393653E-A992-4BB3-BE35-97D82D1B8CF1}"/>
              </a:ext>
            </a:extLst>
          </p:cNvPr>
          <p:cNvSpPr txBox="1"/>
          <p:nvPr/>
        </p:nvSpPr>
        <p:spPr>
          <a:xfrm>
            <a:off x="1868557" y="4068417"/>
            <a:ext cx="9636055"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EEG detects synchronized neural oscillations and is enhanced by low levels of added noise.</a:t>
            </a:r>
          </a:p>
          <a:p>
            <a:pPr marL="285750" indent="-285750" algn="just">
              <a:buFont typeface="Arial" panose="020B0604020202020204" pitchFamily="34" charset="0"/>
              <a:buChar char="•"/>
            </a:pPr>
            <a:r>
              <a:rPr lang="en-US" dirty="0"/>
              <a:t>In the experiment, broadband acoustic noise was added to the stimuli in the left ear but not to those in the right ear. Independent component analysis was used to identify independent signals localized to specific brain regions, and wavelet analysis was used to extract the amplitude and phase of the signals in specific frequency bands.</a:t>
            </a:r>
          </a:p>
          <a:p>
            <a:pPr marL="285750" indent="-285750" algn="just">
              <a:buFont typeface="Arial" panose="020B0604020202020204" pitchFamily="34" charset="0"/>
              <a:buChar char="•"/>
            </a:pPr>
            <a:r>
              <a:rPr lang="en-US" dirty="0"/>
              <a:t>As a result synchronization within and between brain regions was enhanced for intermediate (non-zero) level of added noise. </a:t>
            </a:r>
          </a:p>
          <a:p>
            <a:endParaRPr lang="en-US" dirty="0"/>
          </a:p>
        </p:txBody>
      </p:sp>
    </p:spTree>
    <p:extLst>
      <p:ext uri="{BB962C8B-B14F-4D97-AF65-F5344CB8AC3E}">
        <p14:creationId xmlns:p14="http://schemas.microsoft.com/office/powerpoint/2010/main" val="229710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D129214-1C62-420D-870F-9451E921B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8DAE7-1E5F-4388-8073-26DCFF8A817A}"/>
              </a:ext>
            </a:extLst>
          </p:cNvPr>
          <p:cNvSpPr>
            <a:spLocks noGrp="1"/>
          </p:cNvSpPr>
          <p:nvPr>
            <p:ph type="title"/>
          </p:nvPr>
        </p:nvSpPr>
        <p:spPr>
          <a:xfrm>
            <a:off x="649224" y="645106"/>
            <a:ext cx="5122652" cy="1259894"/>
          </a:xfrm>
        </p:spPr>
        <p:txBody>
          <a:bodyPr>
            <a:normAutofit/>
          </a:bodyPr>
          <a:lstStyle/>
          <a:p>
            <a:r>
              <a:rPr lang="en-CA"/>
              <a:t>What we are trying to implement ?</a:t>
            </a:r>
            <a:endParaRPr lang="en-CA" dirty="0"/>
          </a:p>
        </p:txBody>
      </p:sp>
      <p:sp>
        <p:nvSpPr>
          <p:cNvPr id="12" name="Rectangle 11">
            <a:extLst>
              <a:ext uri="{FF2B5EF4-FFF2-40B4-BE49-F238E27FC236}">
                <a16:creationId xmlns:a16="http://schemas.microsoft.com/office/drawing/2014/main" id="{662B428F-9333-4037-8657-33003449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2C64748-B1BB-4179-AF90-79ACDFF453AA}"/>
              </a:ext>
            </a:extLst>
          </p:cNvPr>
          <p:cNvSpPr>
            <a:spLocks noGrp="1"/>
          </p:cNvSpPr>
          <p:nvPr>
            <p:ph idx="1"/>
          </p:nvPr>
        </p:nvSpPr>
        <p:spPr>
          <a:xfrm>
            <a:off x="649225" y="2133600"/>
            <a:ext cx="5122652" cy="3759253"/>
          </a:xfrm>
        </p:spPr>
        <p:txBody>
          <a:bodyPr>
            <a:normAutofit/>
          </a:bodyPr>
          <a:lstStyle/>
          <a:p>
            <a:pPr lvl="0" algn="just"/>
            <a:r>
              <a:rPr lang="en-US" dirty="0"/>
              <a:t>We took a subthreshold signal.</a:t>
            </a:r>
            <a:endParaRPr lang="en-CA" dirty="0"/>
          </a:p>
          <a:p>
            <a:pPr lvl="0" algn="just"/>
            <a:r>
              <a:rPr lang="en-US" dirty="0"/>
              <a:t>Generated random white gaussian noise.</a:t>
            </a:r>
            <a:endParaRPr lang="en-CA" dirty="0"/>
          </a:p>
          <a:p>
            <a:pPr lvl="0" algn="just"/>
            <a:r>
              <a:rPr lang="en-US" dirty="0"/>
              <a:t>Added the noise to the signal using python’s signal processing.</a:t>
            </a:r>
            <a:endParaRPr lang="en-CA" dirty="0"/>
          </a:p>
          <a:p>
            <a:pPr lvl="0" algn="just"/>
            <a:r>
              <a:rPr lang="en-US" dirty="0"/>
              <a:t>Compare the output with the original signal.</a:t>
            </a:r>
          </a:p>
          <a:p>
            <a:pPr lvl="0" algn="just"/>
            <a:r>
              <a:rPr lang="en-US" dirty="0"/>
              <a:t>Then, we performed this test with different magnitude of noise and compared their output’s as well.</a:t>
            </a:r>
            <a:endParaRPr lang="en-CA" dirty="0"/>
          </a:p>
        </p:txBody>
      </p:sp>
      <p:sp>
        <p:nvSpPr>
          <p:cNvPr id="14" name="Rectangle 13">
            <a:extLst>
              <a:ext uri="{FF2B5EF4-FFF2-40B4-BE49-F238E27FC236}">
                <a16:creationId xmlns:a16="http://schemas.microsoft.com/office/drawing/2014/main" id="{DA4284EA-19D8-4629-973B-BD26680F2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11FDDC-246E-47C1-862D-04D6054E7DBC}"/>
              </a:ext>
            </a:extLst>
          </p:cNvPr>
          <p:cNvPicPr>
            <a:picLocks noChangeAspect="1"/>
          </p:cNvPicPr>
          <p:nvPr/>
        </p:nvPicPr>
        <p:blipFill>
          <a:blip r:embed="rId2"/>
          <a:stretch>
            <a:fillRect/>
          </a:stretch>
        </p:blipFill>
        <p:spPr>
          <a:xfrm>
            <a:off x="6096000" y="656096"/>
            <a:ext cx="5448462" cy="1564694"/>
          </a:xfrm>
          <a:prstGeom prst="rect">
            <a:avLst/>
          </a:prstGeom>
        </p:spPr>
      </p:pic>
      <p:sp>
        <p:nvSpPr>
          <p:cNvPr id="16" name="Freeform 12">
            <a:extLst>
              <a:ext uri="{FF2B5EF4-FFF2-40B4-BE49-F238E27FC236}">
                <a16:creationId xmlns:a16="http://schemas.microsoft.com/office/drawing/2014/main" id="{7A8FED28-31D0-4179-8066-F46BE3118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CB8E27-46EE-4A12-A3E8-CD36DE53ADEC}"/>
              </a:ext>
            </a:extLst>
          </p:cNvPr>
          <p:cNvPicPr>
            <a:picLocks noChangeAspect="1"/>
          </p:cNvPicPr>
          <p:nvPr/>
        </p:nvPicPr>
        <p:blipFill>
          <a:blip r:embed="rId3"/>
          <a:stretch>
            <a:fillRect/>
          </a:stretch>
        </p:blipFill>
        <p:spPr>
          <a:xfrm>
            <a:off x="6231427" y="2376750"/>
            <a:ext cx="5306240" cy="1784457"/>
          </a:xfrm>
          <a:prstGeom prst="rect">
            <a:avLst/>
          </a:prstGeom>
        </p:spPr>
      </p:pic>
      <p:pic>
        <p:nvPicPr>
          <p:cNvPr id="8" name="Picture 7">
            <a:extLst>
              <a:ext uri="{FF2B5EF4-FFF2-40B4-BE49-F238E27FC236}">
                <a16:creationId xmlns:a16="http://schemas.microsoft.com/office/drawing/2014/main" id="{CFC05031-79EF-4DF1-9DEF-542165623A3D}"/>
              </a:ext>
            </a:extLst>
          </p:cNvPr>
          <p:cNvPicPr>
            <a:picLocks noChangeAspect="1"/>
          </p:cNvPicPr>
          <p:nvPr/>
        </p:nvPicPr>
        <p:blipFill>
          <a:blip r:embed="rId4"/>
          <a:stretch>
            <a:fillRect/>
          </a:stretch>
        </p:blipFill>
        <p:spPr>
          <a:xfrm>
            <a:off x="6116927" y="4301617"/>
            <a:ext cx="5386108" cy="1564695"/>
          </a:xfrm>
          <a:prstGeom prst="rect">
            <a:avLst/>
          </a:prstGeom>
        </p:spPr>
      </p:pic>
      <p:sp>
        <p:nvSpPr>
          <p:cNvPr id="11" name="TextBox 10">
            <a:extLst>
              <a:ext uri="{FF2B5EF4-FFF2-40B4-BE49-F238E27FC236}">
                <a16:creationId xmlns:a16="http://schemas.microsoft.com/office/drawing/2014/main" id="{263DA2F5-7569-497F-AF25-A71E44C0FB2E}"/>
              </a:ext>
            </a:extLst>
          </p:cNvPr>
          <p:cNvSpPr txBox="1"/>
          <p:nvPr/>
        </p:nvSpPr>
        <p:spPr>
          <a:xfrm>
            <a:off x="6116927" y="6061223"/>
            <a:ext cx="5420740" cy="369332"/>
          </a:xfrm>
          <a:prstGeom prst="rect">
            <a:avLst/>
          </a:prstGeom>
          <a:noFill/>
        </p:spPr>
        <p:txBody>
          <a:bodyPr wrap="square" rtlCol="0">
            <a:spAutoFit/>
          </a:bodyPr>
          <a:lstStyle/>
          <a:p>
            <a:pPr algn="ctr"/>
            <a:r>
              <a:rPr lang="en-CA" dirty="0"/>
              <a:t>Fig 7. Implementation</a:t>
            </a:r>
          </a:p>
        </p:txBody>
      </p:sp>
    </p:spTree>
    <p:extLst>
      <p:ext uri="{BB962C8B-B14F-4D97-AF65-F5344CB8AC3E}">
        <p14:creationId xmlns:p14="http://schemas.microsoft.com/office/powerpoint/2010/main" val="2003309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97A-A273-415C-A020-D02D36CDFFBE}"/>
              </a:ext>
            </a:extLst>
          </p:cNvPr>
          <p:cNvSpPr>
            <a:spLocks noGrp="1"/>
          </p:cNvSpPr>
          <p:nvPr>
            <p:ph type="title"/>
          </p:nvPr>
        </p:nvSpPr>
        <p:spPr>
          <a:xfrm>
            <a:off x="2592925" y="0"/>
            <a:ext cx="8911687" cy="618978"/>
          </a:xfrm>
        </p:spPr>
        <p:txBody>
          <a:bodyPr>
            <a:normAutofit fontScale="90000"/>
          </a:bodyPr>
          <a:lstStyle/>
          <a:p>
            <a:r>
              <a:rPr lang="en-CA" dirty="0"/>
              <a:t>Results:</a:t>
            </a:r>
          </a:p>
        </p:txBody>
      </p:sp>
      <p:pic>
        <p:nvPicPr>
          <p:cNvPr id="13" name="Picture 12">
            <a:extLst>
              <a:ext uri="{FF2B5EF4-FFF2-40B4-BE49-F238E27FC236}">
                <a16:creationId xmlns:a16="http://schemas.microsoft.com/office/drawing/2014/main" id="{82F83057-6F72-4423-830E-DEA949B8D852}"/>
              </a:ext>
            </a:extLst>
          </p:cNvPr>
          <p:cNvPicPr>
            <a:picLocks noChangeAspect="1"/>
          </p:cNvPicPr>
          <p:nvPr/>
        </p:nvPicPr>
        <p:blipFill>
          <a:blip r:embed="rId2"/>
          <a:stretch>
            <a:fillRect/>
          </a:stretch>
        </p:blipFill>
        <p:spPr>
          <a:xfrm>
            <a:off x="194825" y="2370579"/>
            <a:ext cx="3410258" cy="1406292"/>
          </a:xfrm>
          <a:prstGeom prst="rect">
            <a:avLst/>
          </a:prstGeom>
        </p:spPr>
      </p:pic>
      <p:pic>
        <p:nvPicPr>
          <p:cNvPr id="14" name="Picture 13">
            <a:extLst>
              <a:ext uri="{FF2B5EF4-FFF2-40B4-BE49-F238E27FC236}">
                <a16:creationId xmlns:a16="http://schemas.microsoft.com/office/drawing/2014/main" id="{85A1D2A9-AAAF-41F5-A776-3D25906B2093}"/>
              </a:ext>
            </a:extLst>
          </p:cNvPr>
          <p:cNvPicPr>
            <a:picLocks noChangeAspect="1"/>
          </p:cNvPicPr>
          <p:nvPr/>
        </p:nvPicPr>
        <p:blipFill>
          <a:blip r:embed="rId3"/>
          <a:stretch>
            <a:fillRect/>
          </a:stretch>
        </p:blipFill>
        <p:spPr>
          <a:xfrm>
            <a:off x="194825" y="3776871"/>
            <a:ext cx="3410258" cy="1364103"/>
          </a:xfrm>
          <a:prstGeom prst="rect">
            <a:avLst/>
          </a:prstGeom>
        </p:spPr>
      </p:pic>
      <p:pic>
        <p:nvPicPr>
          <p:cNvPr id="17" name="Picture 16">
            <a:extLst>
              <a:ext uri="{FF2B5EF4-FFF2-40B4-BE49-F238E27FC236}">
                <a16:creationId xmlns:a16="http://schemas.microsoft.com/office/drawing/2014/main" id="{A870C971-03F1-4F3D-8999-9004BE761F64}"/>
              </a:ext>
            </a:extLst>
          </p:cNvPr>
          <p:cNvPicPr>
            <a:picLocks noChangeAspect="1"/>
          </p:cNvPicPr>
          <p:nvPr/>
        </p:nvPicPr>
        <p:blipFill>
          <a:blip r:embed="rId4"/>
          <a:stretch>
            <a:fillRect/>
          </a:stretch>
        </p:blipFill>
        <p:spPr>
          <a:xfrm>
            <a:off x="4077826" y="618978"/>
            <a:ext cx="3638776" cy="2407988"/>
          </a:xfrm>
          <a:prstGeom prst="rect">
            <a:avLst/>
          </a:prstGeom>
        </p:spPr>
      </p:pic>
      <p:pic>
        <p:nvPicPr>
          <p:cNvPr id="18" name="Picture 17">
            <a:extLst>
              <a:ext uri="{FF2B5EF4-FFF2-40B4-BE49-F238E27FC236}">
                <a16:creationId xmlns:a16="http://schemas.microsoft.com/office/drawing/2014/main" id="{F1BA979F-919F-44E8-BBBD-0D7156704094}"/>
              </a:ext>
            </a:extLst>
          </p:cNvPr>
          <p:cNvPicPr>
            <a:picLocks noChangeAspect="1"/>
          </p:cNvPicPr>
          <p:nvPr/>
        </p:nvPicPr>
        <p:blipFill>
          <a:blip r:embed="rId5"/>
          <a:stretch>
            <a:fillRect/>
          </a:stretch>
        </p:blipFill>
        <p:spPr>
          <a:xfrm>
            <a:off x="4077826" y="3026966"/>
            <a:ext cx="3638776" cy="3165297"/>
          </a:xfrm>
          <a:prstGeom prst="rect">
            <a:avLst/>
          </a:prstGeom>
        </p:spPr>
      </p:pic>
      <p:pic>
        <p:nvPicPr>
          <p:cNvPr id="19" name="Picture 18">
            <a:extLst>
              <a:ext uri="{FF2B5EF4-FFF2-40B4-BE49-F238E27FC236}">
                <a16:creationId xmlns:a16="http://schemas.microsoft.com/office/drawing/2014/main" id="{E109E841-2F7F-4A50-AA43-6E5866709604}"/>
              </a:ext>
            </a:extLst>
          </p:cNvPr>
          <p:cNvPicPr>
            <a:picLocks noChangeAspect="1"/>
          </p:cNvPicPr>
          <p:nvPr/>
        </p:nvPicPr>
        <p:blipFill>
          <a:blip r:embed="rId6"/>
          <a:stretch>
            <a:fillRect/>
          </a:stretch>
        </p:blipFill>
        <p:spPr>
          <a:xfrm>
            <a:off x="8189345" y="618977"/>
            <a:ext cx="3360790" cy="2407989"/>
          </a:xfrm>
          <a:prstGeom prst="rect">
            <a:avLst/>
          </a:prstGeom>
        </p:spPr>
      </p:pic>
      <p:pic>
        <p:nvPicPr>
          <p:cNvPr id="20" name="Picture 19">
            <a:extLst>
              <a:ext uri="{FF2B5EF4-FFF2-40B4-BE49-F238E27FC236}">
                <a16:creationId xmlns:a16="http://schemas.microsoft.com/office/drawing/2014/main" id="{C2A23271-58AD-4FDF-BE16-EA90829B70BE}"/>
              </a:ext>
            </a:extLst>
          </p:cNvPr>
          <p:cNvPicPr>
            <a:picLocks noChangeAspect="1"/>
          </p:cNvPicPr>
          <p:nvPr/>
        </p:nvPicPr>
        <p:blipFill>
          <a:blip r:embed="rId7"/>
          <a:stretch>
            <a:fillRect/>
          </a:stretch>
        </p:blipFill>
        <p:spPr>
          <a:xfrm>
            <a:off x="8146753" y="3026966"/>
            <a:ext cx="3403382" cy="3165297"/>
          </a:xfrm>
          <a:prstGeom prst="rect">
            <a:avLst/>
          </a:prstGeom>
        </p:spPr>
      </p:pic>
      <p:sp>
        <p:nvSpPr>
          <p:cNvPr id="21" name="TextBox 20">
            <a:extLst>
              <a:ext uri="{FF2B5EF4-FFF2-40B4-BE49-F238E27FC236}">
                <a16:creationId xmlns:a16="http://schemas.microsoft.com/office/drawing/2014/main" id="{7362ABA1-A9C2-4B97-A8BC-594DF9CDD0D2}"/>
              </a:ext>
            </a:extLst>
          </p:cNvPr>
          <p:cNvSpPr txBox="1"/>
          <p:nvPr/>
        </p:nvSpPr>
        <p:spPr>
          <a:xfrm>
            <a:off x="194825" y="5486400"/>
            <a:ext cx="3410258" cy="365760"/>
          </a:xfrm>
          <a:prstGeom prst="rect">
            <a:avLst/>
          </a:prstGeom>
          <a:noFill/>
        </p:spPr>
        <p:txBody>
          <a:bodyPr wrap="square" rtlCol="0">
            <a:spAutoFit/>
          </a:bodyPr>
          <a:lstStyle/>
          <a:p>
            <a:pPr algn="ctr"/>
            <a:r>
              <a:rPr lang="en-CA" dirty="0"/>
              <a:t>Fig 8. Subthreshold Input</a:t>
            </a:r>
          </a:p>
        </p:txBody>
      </p:sp>
      <p:sp>
        <p:nvSpPr>
          <p:cNvPr id="23" name="TextBox 22">
            <a:extLst>
              <a:ext uri="{FF2B5EF4-FFF2-40B4-BE49-F238E27FC236}">
                <a16:creationId xmlns:a16="http://schemas.microsoft.com/office/drawing/2014/main" id="{AE037F74-FB82-4ED6-B604-13E5143475CF}"/>
              </a:ext>
            </a:extLst>
          </p:cNvPr>
          <p:cNvSpPr txBox="1"/>
          <p:nvPr/>
        </p:nvSpPr>
        <p:spPr>
          <a:xfrm>
            <a:off x="4077826" y="6334540"/>
            <a:ext cx="3638776" cy="369332"/>
          </a:xfrm>
          <a:prstGeom prst="rect">
            <a:avLst/>
          </a:prstGeom>
          <a:noFill/>
        </p:spPr>
        <p:txBody>
          <a:bodyPr wrap="square" rtlCol="0">
            <a:spAutoFit/>
          </a:bodyPr>
          <a:lstStyle/>
          <a:p>
            <a:pPr algn="ctr"/>
            <a:r>
              <a:rPr lang="en-CA" dirty="0"/>
              <a:t>Fig 9. Output with 1</a:t>
            </a:r>
            <a:r>
              <a:rPr lang="en-CA" baseline="30000" dirty="0"/>
              <a:t>st</a:t>
            </a:r>
            <a:r>
              <a:rPr lang="en-CA" dirty="0"/>
              <a:t> noise level</a:t>
            </a:r>
          </a:p>
        </p:txBody>
      </p:sp>
      <p:sp>
        <p:nvSpPr>
          <p:cNvPr id="24" name="TextBox 23">
            <a:extLst>
              <a:ext uri="{FF2B5EF4-FFF2-40B4-BE49-F238E27FC236}">
                <a16:creationId xmlns:a16="http://schemas.microsoft.com/office/drawing/2014/main" id="{AECF9C5E-D6F7-4368-A957-42B3A4768841}"/>
              </a:ext>
            </a:extLst>
          </p:cNvPr>
          <p:cNvSpPr txBox="1"/>
          <p:nvPr/>
        </p:nvSpPr>
        <p:spPr>
          <a:xfrm>
            <a:off x="7891975" y="6334540"/>
            <a:ext cx="3862703" cy="369332"/>
          </a:xfrm>
          <a:prstGeom prst="rect">
            <a:avLst/>
          </a:prstGeom>
          <a:noFill/>
        </p:spPr>
        <p:txBody>
          <a:bodyPr wrap="square" rtlCol="0">
            <a:spAutoFit/>
          </a:bodyPr>
          <a:lstStyle/>
          <a:p>
            <a:r>
              <a:rPr lang="en-CA" dirty="0"/>
              <a:t>Fig 10. Output with 2</a:t>
            </a:r>
            <a:r>
              <a:rPr lang="en-CA" baseline="30000" dirty="0"/>
              <a:t>nd</a:t>
            </a:r>
            <a:r>
              <a:rPr lang="en-CA" dirty="0"/>
              <a:t> noise level</a:t>
            </a:r>
          </a:p>
        </p:txBody>
      </p:sp>
    </p:spTree>
    <p:extLst>
      <p:ext uri="{BB962C8B-B14F-4D97-AF65-F5344CB8AC3E}">
        <p14:creationId xmlns:p14="http://schemas.microsoft.com/office/powerpoint/2010/main" val="30441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97A-A273-415C-A020-D02D36CDFFBE}"/>
              </a:ext>
            </a:extLst>
          </p:cNvPr>
          <p:cNvSpPr>
            <a:spLocks noGrp="1"/>
          </p:cNvSpPr>
          <p:nvPr>
            <p:ph type="title"/>
          </p:nvPr>
        </p:nvSpPr>
        <p:spPr>
          <a:xfrm>
            <a:off x="2592925" y="0"/>
            <a:ext cx="8911687" cy="618978"/>
          </a:xfrm>
        </p:spPr>
        <p:txBody>
          <a:bodyPr>
            <a:normAutofit fontScale="90000"/>
          </a:bodyPr>
          <a:lstStyle/>
          <a:p>
            <a:r>
              <a:rPr lang="en-CA" dirty="0"/>
              <a:t>Results:</a:t>
            </a:r>
          </a:p>
        </p:txBody>
      </p:sp>
      <p:pic>
        <p:nvPicPr>
          <p:cNvPr id="3" name="Picture 2">
            <a:extLst>
              <a:ext uri="{FF2B5EF4-FFF2-40B4-BE49-F238E27FC236}">
                <a16:creationId xmlns:a16="http://schemas.microsoft.com/office/drawing/2014/main" id="{13BA4252-1E41-4FCE-9200-EEB078A65EB5}"/>
              </a:ext>
            </a:extLst>
          </p:cNvPr>
          <p:cNvPicPr>
            <a:picLocks noChangeAspect="1"/>
          </p:cNvPicPr>
          <p:nvPr/>
        </p:nvPicPr>
        <p:blipFill>
          <a:blip r:embed="rId2"/>
          <a:stretch>
            <a:fillRect/>
          </a:stretch>
        </p:blipFill>
        <p:spPr>
          <a:xfrm>
            <a:off x="2282772" y="618978"/>
            <a:ext cx="3541253" cy="2537290"/>
          </a:xfrm>
          <a:prstGeom prst="rect">
            <a:avLst/>
          </a:prstGeom>
        </p:spPr>
      </p:pic>
      <p:pic>
        <p:nvPicPr>
          <p:cNvPr id="4" name="Picture 3">
            <a:extLst>
              <a:ext uri="{FF2B5EF4-FFF2-40B4-BE49-F238E27FC236}">
                <a16:creationId xmlns:a16="http://schemas.microsoft.com/office/drawing/2014/main" id="{A3CFF830-A987-44B5-9EDD-17E8CF7272E9}"/>
              </a:ext>
            </a:extLst>
          </p:cNvPr>
          <p:cNvPicPr>
            <a:picLocks noChangeAspect="1"/>
          </p:cNvPicPr>
          <p:nvPr/>
        </p:nvPicPr>
        <p:blipFill>
          <a:blip r:embed="rId3"/>
          <a:stretch>
            <a:fillRect/>
          </a:stretch>
        </p:blipFill>
        <p:spPr>
          <a:xfrm>
            <a:off x="2282772" y="3156268"/>
            <a:ext cx="3681930" cy="3229604"/>
          </a:xfrm>
          <a:prstGeom prst="rect">
            <a:avLst/>
          </a:prstGeom>
        </p:spPr>
      </p:pic>
      <p:pic>
        <p:nvPicPr>
          <p:cNvPr id="5" name="Picture 4">
            <a:extLst>
              <a:ext uri="{FF2B5EF4-FFF2-40B4-BE49-F238E27FC236}">
                <a16:creationId xmlns:a16="http://schemas.microsoft.com/office/drawing/2014/main" id="{0A6D418A-3D23-4BC2-A0C7-6067CEB633B0}"/>
              </a:ext>
            </a:extLst>
          </p:cNvPr>
          <p:cNvPicPr>
            <a:picLocks noChangeAspect="1"/>
          </p:cNvPicPr>
          <p:nvPr/>
        </p:nvPicPr>
        <p:blipFill>
          <a:blip r:embed="rId4"/>
          <a:stretch>
            <a:fillRect/>
          </a:stretch>
        </p:blipFill>
        <p:spPr>
          <a:xfrm>
            <a:off x="7409106" y="618978"/>
            <a:ext cx="3541253" cy="2537290"/>
          </a:xfrm>
          <a:prstGeom prst="rect">
            <a:avLst/>
          </a:prstGeom>
        </p:spPr>
      </p:pic>
      <p:pic>
        <p:nvPicPr>
          <p:cNvPr id="6" name="Picture 5">
            <a:extLst>
              <a:ext uri="{FF2B5EF4-FFF2-40B4-BE49-F238E27FC236}">
                <a16:creationId xmlns:a16="http://schemas.microsoft.com/office/drawing/2014/main" id="{D74BA4C4-37C7-41EF-ADFA-252A6352DB81}"/>
              </a:ext>
            </a:extLst>
          </p:cNvPr>
          <p:cNvPicPr>
            <a:picLocks noChangeAspect="1"/>
          </p:cNvPicPr>
          <p:nvPr/>
        </p:nvPicPr>
        <p:blipFill>
          <a:blip r:embed="rId5"/>
          <a:stretch>
            <a:fillRect/>
          </a:stretch>
        </p:blipFill>
        <p:spPr>
          <a:xfrm>
            <a:off x="7301442" y="3156268"/>
            <a:ext cx="3648917" cy="3229604"/>
          </a:xfrm>
          <a:prstGeom prst="rect">
            <a:avLst/>
          </a:prstGeom>
        </p:spPr>
      </p:pic>
      <p:sp>
        <p:nvSpPr>
          <p:cNvPr id="7" name="TextBox 6">
            <a:extLst>
              <a:ext uri="{FF2B5EF4-FFF2-40B4-BE49-F238E27FC236}">
                <a16:creationId xmlns:a16="http://schemas.microsoft.com/office/drawing/2014/main" id="{C2E88B45-F300-44A3-B842-6A6F0B74128B}"/>
              </a:ext>
            </a:extLst>
          </p:cNvPr>
          <p:cNvSpPr txBox="1"/>
          <p:nvPr/>
        </p:nvSpPr>
        <p:spPr>
          <a:xfrm>
            <a:off x="2173357" y="6385872"/>
            <a:ext cx="3922643" cy="369332"/>
          </a:xfrm>
          <a:prstGeom prst="rect">
            <a:avLst/>
          </a:prstGeom>
          <a:noFill/>
        </p:spPr>
        <p:txBody>
          <a:bodyPr wrap="square" rtlCol="0">
            <a:spAutoFit/>
          </a:bodyPr>
          <a:lstStyle/>
          <a:p>
            <a:pPr algn="ctr"/>
            <a:r>
              <a:rPr lang="en-CA" dirty="0"/>
              <a:t>Fig 11. Output with 3</a:t>
            </a:r>
            <a:r>
              <a:rPr lang="en-CA" baseline="30000" dirty="0"/>
              <a:t>rd</a:t>
            </a:r>
            <a:r>
              <a:rPr lang="en-CA" dirty="0"/>
              <a:t> noise level</a:t>
            </a:r>
          </a:p>
        </p:txBody>
      </p:sp>
      <p:sp>
        <p:nvSpPr>
          <p:cNvPr id="8" name="TextBox 7">
            <a:extLst>
              <a:ext uri="{FF2B5EF4-FFF2-40B4-BE49-F238E27FC236}">
                <a16:creationId xmlns:a16="http://schemas.microsoft.com/office/drawing/2014/main" id="{258FE356-3CE5-4B2A-9265-1A3487C2F7F0}"/>
              </a:ext>
            </a:extLst>
          </p:cNvPr>
          <p:cNvSpPr txBox="1"/>
          <p:nvPr/>
        </p:nvSpPr>
        <p:spPr>
          <a:xfrm>
            <a:off x="7195930" y="6385872"/>
            <a:ext cx="3962400" cy="372737"/>
          </a:xfrm>
          <a:prstGeom prst="rect">
            <a:avLst/>
          </a:prstGeom>
          <a:noFill/>
        </p:spPr>
        <p:txBody>
          <a:bodyPr wrap="square" rtlCol="0">
            <a:spAutoFit/>
          </a:bodyPr>
          <a:lstStyle/>
          <a:p>
            <a:pPr algn="ctr"/>
            <a:r>
              <a:rPr lang="en-CA" dirty="0"/>
              <a:t>Fig 12. Output with 4</a:t>
            </a:r>
            <a:r>
              <a:rPr lang="en-CA" baseline="30000" dirty="0"/>
              <a:t>th</a:t>
            </a:r>
            <a:r>
              <a:rPr lang="en-CA" dirty="0"/>
              <a:t> noise level</a:t>
            </a:r>
          </a:p>
        </p:txBody>
      </p:sp>
    </p:spTree>
    <p:extLst>
      <p:ext uri="{BB962C8B-B14F-4D97-AF65-F5344CB8AC3E}">
        <p14:creationId xmlns:p14="http://schemas.microsoft.com/office/powerpoint/2010/main" val="108076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891F-EEF4-4095-A7B7-AA4E91C6AE78}"/>
              </a:ext>
            </a:extLst>
          </p:cNvPr>
          <p:cNvSpPr>
            <a:spLocks noGrp="1"/>
          </p:cNvSpPr>
          <p:nvPr>
            <p:ph type="title"/>
          </p:nvPr>
        </p:nvSpPr>
        <p:spPr>
          <a:xfrm>
            <a:off x="2592925" y="412075"/>
            <a:ext cx="8911687" cy="1280890"/>
          </a:xfrm>
        </p:spPr>
        <p:txBody>
          <a:bodyPr>
            <a:normAutofit/>
          </a:bodyPr>
          <a:lstStyle/>
          <a:p>
            <a:r>
              <a:rPr lang="en-US" dirty="0"/>
              <a:t>Stochastic resonance in neural systems</a:t>
            </a:r>
            <a:endParaRPr lang="en-CA" dirty="0"/>
          </a:p>
        </p:txBody>
      </p:sp>
      <p:sp>
        <p:nvSpPr>
          <p:cNvPr id="3" name="Content Placeholder 2">
            <a:extLst>
              <a:ext uri="{FF2B5EF4-FFF2-40B4-BE49-F238E27FC236}">
                <a16:creationId xmlns:a16="http://schemas.microsoft.com/office/drawing/2014/main" id="{81AC7E60-2220-4A29-985B-EA2015A978C8}"/>
              </a:ext>
            </a:extLst>
          </p:cNvPr>
          <p:cNvSpPr>
            <a:spLocks noGrp="1"/>
          </p:cNvSpPr>
          <p:nvPr>
            <p:ph idx="1"/>
          </p:nvPr>
        </p:nvSpPr>
        <p:spPr>
          <a:xfrm>
            <a:off x="2589212" y="1232452"/>
            <a:ext cx="8915400" cy="4678770"/>
          </a:xfrm>
        </p:spPr>
        <p:txBody>
          <a:bodyPr>
            <a:normAutofit/>
          </a:bodyPr>
          <a:lstStyle/>
          <a:p>
            <a:pPr algn="just"/>
            <a:r>
              <a:rPr lang="en-CA" dirty="0"/>
              <a:t>Number of neural systems has been studied for different range of size scales, different organism including wide range of in vivo functions.(sensory reception, memory)</a:t>
            </a:r>
          </a:p>
          <a:p>
            <a:pPr algn="just"/>
            <a:r>
              <a:rPr lang="en-CA" dirty="0"/>
              <a:t>Different data collection techniques:</a:t>
            </a:r>
          </a:p>
          <a:p>
            <a:pPr lvl="1" algn="just"/>
            <a:r>
              <a:rPr lang="en-CA" dirty="0"/>
              <a:t>Extracellular recordings</a:t>
            </a:r>
          </a:p>
          <a:p>
            <a:pPr lvl="1" algn="just"/>
            <a:r>
              <a:rPr lang="en-CA" dirty="0"/>
              <a:t>Electroencephalography and  Magnetoencephalography</a:t>
            </a:r>
          </a:p>
          <a:p>
            <a:pPr algn="just"/>
            <a:r>
              <a:rPr lang="en-US" dirty="0"/>
              <a:t>Effects of noise on signal-to-noise ratio at the signal frequency.</a:t>
            </a:r>
          </a:p>
          <a:p>
            <a:pPr algn="just"/>
            <a:r>
              <a:rPr lang="en-US" dirty="0"/>
              <a:t>Additional measures have taken into consideration, such as coherence or synchronization, vowel coding, reflex output, heart rate and neural entrainment, and evoked potentials.</a:t>
            </a:r>
          </a:p>
          <a:p>
            <a:pPr algn="just"/>
            <a:r>
              <a:rPr lang="en-CA" dirty="0"/>
              <a:t>Researchers have </a:t>
            </a:r>
            <a:r>
              <a:rPr lang="en-US" dirty="0"/>
              <a:t>tried to simulate natural signals such as water movements, air currents or electric fields generated by predators or prey, limb movements, sounds, lights or touches.</a:t>
            </a:r>
            <a:endParaRPr lang="en-CA" dirty="0"/>
          </a:p>
        </p:txBody>
      </p:sp>
    </p:spTree>
    <p:extLst>
      <p:ext uri="{BB962C8B-B14F-4D97-AF65-F5344CB8AC3E}">
        <p14:creationId xmlns:p14="http://schemas.microsoft.com/office/powerpoint/2010/main" val="161552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637F-89F2-4672-B21E-C62FD2B855CB}"/>
              </a:ext>
            </a:extLst>
          </p:cNvPr>
          <p:cNvSpPr>
            <a:spLocks noGrp="1"/>
          </p:cNvSpPr>
          <p:nvPr>
            <p:ph type="title"/>
          </p:nvPr>
        </p:nvSpPr>
        <p:spPr/>
        <p:txBody>
          <a:bodyPr>
            <a:normAutofit fontScale="90000"/>
          </a:bodyPr>
          <a:lstStyle/>
          <a:p>
            <a:r>
              <a:rPr lang="en-CA" dirty="0"/>
              <a:t>Outline</a:t>
            </a:r>
            <a:br>
              <a:rPr lang="en-CA" dirty="0"/>
            </a:br>
            <a:br>
              <a:rPr lang="en-CA" dirty="0"/>
            </a:br>
            <a:br>
              <a:rPr lang="en-CA" dirty="0"/>
            </a:br>
            <a:endParaRPr lang="en-CA" dirty="0"/>
          </a:p>
        </p:txBody>
      </p:sp>
      <p:sp>
        <p:nvSpPr>
          <p:cNvPr id="3" name="Content Placeholder 2">
            <a:extLst>
              <a:ext uri="{FF2B5EF4-FFF2-40B4-BE49-F238E27FC236}">
                <a16:creationId xmlns:a16="http://schemas.microsoft.com/office/drawing/2014/main" id="{E1158EA6-6E77-4528-9AE7-5F22FA440569}"/>
              </a:ext>
            </a:extLst>
          </p:cNvPr>
          <p:cNvSpPr>
            <a:spLocks noGrp="1"/>
          </p:cNvSpPr>
          <p:nvPr>
            <p:ph idx="1"/>
          </p:nvPr>
        </p:nvSpPr>
        <p:spPr>
          <a:xfrm>
            <a:off x="2589212" y="1364566"/>
            <a:ext cx="8915400" cy="4546656"/>
          </a:xfrm>
        </p:spPr>
        <p:txBody>
          <a:bodyPr>
            <a:normAutofit fontScale="92500" lnSpcReduction="20000"/>
          </a:bodyPr>
          <a:lstStyle/>
          <a:p>
            <a:pPr algn="just"/>
            <a:endParaRPr lang="en-CA" dirty="0"/>
          </a:p>
          <a:p>
            <a:pPr algn="just"/>
            <a:r>
              <a:rPr lang="en-US" dirty="0"/>
              <a:t>Stochastic Resonance </a:t>
            </a:r>
          </a:p>
          <a:p>
            <a:pPr algn="just"/>
            <a:r>
              <a:rPr lang="en-US" dirty="0"/>
              <a:t>Classical Stochastic Resonance Model</a:t>
            </a:r>
          </a:p>
          <a:p>
            <a:pPr algn="just"/>
            <a:r>
              <a:rPr lang="en-US" dirty="0"/>
              <a:t>Stochastic Facilitation Framework</a:t>
            </a:r>
          </a:p>
          <a:p>
            <a:pPr algn="just"/>
            <a:r>
              <a:rPr lang="en-US" dirty="0"/>
              <a:t>The Future of Stochastic Facilitation Framework</a:t>
            </a:r>
          </a:p>
          <a:p>
            <a:pPr algn="just"/>
            <a:r>
              <a:rPr lang="en-US" dirty="0"/>
              <a:t>Experimental Studies</a:t>
            </a:r>
          </a:p>
          <a:p>
            <a:pPr algn="just"/>
            <a:r>
              <a:rPr lang="en-US" dirty="0"/>
              <a:t>Implementation</a:t>
            </a:r>
          </a:p>
          <a:p>
            <a:pPr algn="just"/>
            <a:r>
              <a:rPr lang="en-US" dirty="0"/>
              <a:t>Stochastic resonance in neural systems</a:t>
            </a:r>
          </a:p>
          <a:p>
            <a:pPr algn="just"/>
            <a:r>
              <a:rPr lang="en-US" dirty="0"/>
              <a:t>Biologically realistic and unrealistic models</a:t>
            </a:r>
          </a:p>
          <a:p>
            <a:pPr algn="just"/>
            <a:r>
              <a:rPr lang="en-US" dirty="0"/>
              <a:t>Stochastic facilitation: Future research</a:t>
            </a:r>
          </a:p>
          <a:p>
            <a:pPr algn="just"/>
            <a:r>
              <a:rPr lang="en-US" dirty="0"/>
              <a:t>Bridging Theory and Experiments</a:t>
            </a:r>
          </a:p>
          <a:p>
            <a:pPr algn="just"/>
            <a:r>
              <a:rPr lang="en-US" dirty="0"/>
              <a:t>A Relevant Paper</a:t>
            </a:r>
          </a:p>
          <a:p>
            <a:pPr algn="just"/>
            <a:r>
              <a:rPr lang="en-US" dirty="0"/>
              <a:t>Conclusion</a:t>
            </a:r>
          </a:p>
          <a:p>
            <a:pPr algn="just"/>
            <a:endParaRPr lang="en-US" dirty="0"/>
          </a:p>
          <a:p>
            <a:pPr marL="0" indent="0" algn="just">
              <a:buNone/>
            </a:pPr>
            <a:endParaRPr lang="en-US" dirty="0"/>
          </a:p>
          <a:p>
            <a:pPr algn="just"/>
            <a:endParaRPr lang="en-US" dirty="0"/>
          </a:p>
          <a:p>
            <a:pPr marL="0" indent="0" algn="just">
              <a:buNone/>
            </a:pPr>
            <a:endParaRPr lang="en-CA" dirty="0"/>
          </a:p>
        </p:txBody>
      </p:sp>
    </p:spTree>
    <p:extLst>
      <p:ext uri="{BB962C8B-B14F-4D97-AF65-F5344CB8AC3E}">
        <p14:creationId xmlns:p14="http://schemas.microsoft.com/office/powerpoint/2010/main" val="2720228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70FD-7D2A-4B20-99E5-8783B87F13EF}"/>
              </a:ext>
            </a:extLst>
          </p:cNvPr>
          <p:cNvSpPr>
            <a:spLocks noGrp="1"/>
          </p:cNvSpPr>
          <p:nvPr>
            <p:ph type="title"/>
          </p:nvPr>
        </p:nvSpPr>
        <p:spPr>
          <a:xfrm>
            <a:off x="2592925" y="465084"/>
            <a:ext cx="8911687" cy="581838"/>
          </a:xfrm>
        </p:spPr>
        <p:txBody>
          <a:bodyPr>
            <a:noAutofit/>
          </a:bodyPr>
          <a:lstStyle/>
          <a:p>
            <a:r>
              <a:rPr lang="en-US" sz="3200" i="1" dirty="0"/>
              <a:t>Biologically realistic and unrealistic models</a:t>
            </a:r>
            <a:br>
              <a:rPr lang="en-CA" sz="3200" dirty="0"/>
            </a:br>
            <a:endParaRPr lang="en-CA" sz="3200" dirty="0"/>
          </a:p>
        </p:txBody>
      </p:sp>
      <p:sp>
        <p:nvSpPr>
          <p:cNvPr id="3" name="Content Placeholder 2">
            <a:extLst>
              <a:ext uri="{FF2B5EF4-FFF2-40B4-BE49-F238E27FC236}">
                <a16:creationId xmlns:a16="http://schemas.microsoft.com/office/drawing/2014/main" id="{E1A818CF-6051-47E8-8441-06657F336FC4}"/>
              </a:ext>
            </a:extLst>
          </p:cNvPr>
          <p:cNvSpPr>
            <a:spLocks noGrp="1"/>
          </p:cNvSpPr>
          <p:nvPr>
            <p:ph idx="1"/>
          </p:nvPr>
        </p:nvSpPr>
        <p:spPr>
          <a:xfrm>
            <a:off x="2589212" y="1205948"/>
            <a:ext cx="8915400" cy="4705274"/>
          </a:xfrm>
        </p:spPr>
        <p:txBody>
          <a:bodyPr>
            <a:normAutofit fontScale="92500" lnSpcReduction="10000"/>
          </a:bodyPr>
          <a:lstStyle/>
          <a:p>
            <a:pPr algn="just"/>
            <a:r>
              <a:rPr lang="en-CA" dirty="0"/>
              <a:t>Five levels </a:t>
            </a:r>
            <a:r>
              <a:rPr lang="en-US" dirty="0"/>
              <a:t>of abstraction detail have been identified for single neurons. </a:t>
            </a:r>
          </a:p>
          <a:p>
            <a:pPr lvl="1" algn="just"/>
            <a:r>
              <a:rPr lang="en-US" dirty="0"/>
              <a:t>Detailed compartmental,</a:t>
            </a:r>
          </a:p>
          <a:p>
            <a:pPr lvl="1" algn="just"/>
            <a:r>
              <a:rPr lang="en-CA" dirty="0"/>
              <a:t>Reduced compartmental,</a:t>
            </a:r>
          </a:p>
          <a:p>
            <a:pPr lvl="1" algn="just"/>
            <a:r>
              <a:rPr lang="en-CA" dirty="0"/>
              <a:t>Single </a:t>
            </a:r>
            <a:r>
              <a:rPr lang="en-US" dirty="0"/>
              <a:t>compartment or point neuron,</a:t>
            </a:r>
          </a:p>
          <a:p>
            <a:pPr lvl="1" algn="just"/>
            <a:r>
              <a:rPr lang="en-US" dirty="0"/>
              <a:t>Cascade and </a:t>
            </a:r>
            <a:r>
              <a:rPr lang="en-CA" dirty="0"/>
              <a:t>black box.</a:t>
            </a:r>
          </a:p>
          <a:p>
            <a:pPr algn="just"/>
            <a:r>
              <a:rPr lang="en-CA" dirty="0"/>
              <a:t>Stochastic </a:t>
            </a:r>
            <a:r>
              <a:rPr lang="en-US" dirty="0"/>
              <a:t>resonance is not related with a particular level of model.</a:t>
            </a:r>
          </a:p>
          <a:p>
            <a:pPr algn="just"/>
            <a:r>
              <a:rPr lang="en-CA" dirty="0"/>
              <a:t>Classical definition of stochastic Vs New definition</a:t>
            </a:r>
          </a:p>
          <a:p>
            <a:pPr algn="just"/>
            <a:r>
              <a:rPr lang="en-US" dirty="0"/>
              <a:t>Performance metrics were chosen based on signal so, the choice of signal is very important.</a:t>
            </a:r>
            <a:endParaRPr lang="en-CA" dirty="0"/>
          </a:p>
          <a:p>
            <a:pPr algn="just"/>
            <a:r>
              <a:rPr lang="en-US" dirty="0"/>
              <a:t>Neurons are channels that should communicate input spike trains, in the sense that a spike train that arrives at a neuron should be reproduced precisely by the neuron’s own </a:t>
            </a:r>
            <a:r>
              <a:rPr lang="en-CA" dirty="0"/>
              <a:t>spikes.</a:t>
            </a:r>
          </a:p>
          <a:p>
            <a:pPr algn="just"/>
            <a:r>
              <a:rPr lang="en-CA" dirty="0"/>
              <a:t>Further investigation in new biological hypotheses is required in order to obtain biologically </a:t>
            </a:r>
            <a:r>
              <a:rPr lang="en-US" dirty="0"/>
              <a:t>appropriate models of neural systems </a:t>
            </a:r>
            <a:r>
              <a:rPr lang="en-CA" dirty="0"/>
              <a:t>and noise sources.</a:t>
            </a:r>
          </a:p>
          <a:p>
            <a:pPr algn="just"/>
            <a:endParaRPr lang="en-CA" dirty="0"/>
          </a:p>
        </p:txBody>
      </p:sp>
      <p:sp>
        <p:nvSpPr>
          <p:cNvPr id="4" name="Rectangle 3">
            <a:extLst>
              <a:ext uri="{FF2B5EF4-FFF2-40B4-BE49-F238E27FC236}">
                <a16:creationId xmlns:a16="http://schemas.microsoft.com/office/drawing/2014/main" id="{FE4662CF-B04C-4F45-8ACD-406DA22E4AC2}"/>
              </a:ext>
            </a:extLst>
          </p:cNvPr>
          <p:cNvSpPr/>
          <p:nvPr/>
        </p:nvSpPr>
        <p:spPr>
          <a:xfrm>
            <a:off x="4007223" y="3244334"/>
            <a:ext cx="184731" cy="369332"/>
          </a:xfrm>
          <a:prstGeom prst="rect">
            <a:avLst/>
          </a:prstGeom>
        </p:spPr>
        <p:txBody>
          <a:bodyPr wrap="none">
            <a:spAutoFit/>
          </a:bodyPr>
          <a:lstStyle/>
          <a:p>
            <a:endParaRPr lang="en-CA" dirty="0"/>
          </a:p>
        </p:txBody>
      </p:sp>
    </p:spTree>
    <p:extLst>
      <p:ext uri="{BB962C8B-B14F-4D97-AF65-F5344CB8AC3E}">
        <p14:creationId xmlns:p14="http://schemas.microsoft.com/office/powerpoint/2010/main" val="214879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7D43-65A9-4B3F-BB64-42F176A3D5CC}"/>
              </a:ext>
            </a:extLst>
          </p:cNvPr>
          <p:cNvSpPr>
            <a:spLocks noGrp="1"/>
          </p:cNvSpPr>
          <p:nvPr>
            <p:ph type="title"/>
          </p:nvPr>
        </p:nvSpPr>
        <p:spPr>
          <a:xfrm>
            <a:off x="1948070" y="287921"/>
            <a:ext cx="8911687" cy="449316"/>
          </a:xfrm>
        </p:spPr>
        <p:txBody>
          <a:bodyPr>
            <a:noAutofit/>
          </a:bodyPr>
          <a:lstStyle/>
          <a:p>
            <a:r>
              <a:rPr lang="en-US" dirty="0"/>
              <a:t>Stochastic facilitation: Future research</a:t>
            </a:r>
            <a:endParaRPr lang="en-CA" dirty="0"/>
          </a:p>
        </p:txBody>
      </p:sp>
      <p:sp>
        <p:nvSpPr>
          <p:cNvPr id="3" name="Content Placeholder 2">
            <a:extLst>
              <a:ext uri="{FF2B5EF4-FFF2-40B4-BE49-F238E27FC236}">
                <a16:creationId xmlns:a16="http://schemas.microsoft.com/office/drawing/2014/main" id="{AFD707D8-4257-46F9-AA03-7771A5E6E4C6}"/>
              </a:ext>
            </a:extLst>
          </p:cNvPr>
          <p:cNvSpPr>
            <a:spLocks noGrp="1"/>
          </p:cNvSpPr>
          <p:nvPr>
            <p:ph idx="1"/>
          </p:nvPr>
        </p:nvSpPr>
        <p:spPr>
          <a:xfrm>
            <a:off x="1948070" y="880641"/>
            <a:ext cx="9556542" cy="4837796"/>
          </a:xfrm>
        </p:spPr>
        <p:txBody>
          <a:bodyPr>
            <a:normAutofit/>
          </a:bodyPr>
          <a:lstStyle/>
          <a:p>
            <a:r>
              <a:rPr lang="en-US" b="1" dirty="0"/>
              <a:t>Building realistic models with realistic noise:</a:t>
            </a:r>
          </a:p>
          <a:p>
            <a:r>
              <a:rPr lang="en-US" dirty="0"/>
              <a:t>There are many different sources of stochastic </a:t>
            </a:r>
            <a:r>
              <a:rPr lang="en-CA" dirty="0"/>
              <a:t>biological noise.</a:t>
            </a:r>
            <a:endParaRPr lang="en-CA" sz="4400" b="1" dirty="0"/>
          </a:p>
        </p:txBody>
      </p:sp>
      <p:graphicFrame>
        <p:nvGraphicFramePr>
          <p:cNvPr id="4" name="Table 3">
            <a:extLst>
              <a:ext uri="{FF2B5EF4-FFF2-40B4-BE49-F238E27FC236}">
                <a16:creationId xmlns:a16="http://schemas.microsoft.com/office/drawing/2014/main" id="{33FA19F7-E630-4387-A076-1B27EA5F56B2}"/>
              </a:ext>
            </a:extLst>
          </p:cNvPr>
          <p:cNvGraphicFramePr>
            <a:graphicFrameLocks noGrp="1"/>
          </p:cNvGraphicFramePr>
          <p:nvPr>
            <p:extLst>
              <p:ext uri="{D42A27DB-BD31-4B8C-83A1-F6EECF244321}">
                <p14:modId xmlns:p14="http://schemas.microsoft.com/office/powerpoint/2010/main" val="1338457415"/>
              </p:ext>
            </p:extLst>
          </p:nvPr>
        </p:nvGraphicFramePr>
        <p:xfrm>
          <a:off x="2088874" y="1616765"/>
          <a:ext cx="9556542" cy="5212080"/>
        </p:xfrm>
        <a:graphic>
          <a:graphicData uri="http://schemas.openxmlformats.org/drawingml/2006/table">
            <a:tbl>
              <a:tblPr>
                <a:effectLst>
                  <a:innerShdw blurRad="63500" dist="50800" dir="13500000">
                    <a:prstClr val="black">
                      <a:alpha val="50000"/>
                    </a:prstClr>
                  </a:innerShdw>
                </a:effectLst>
                <a:tableStyleId>{073A0DAA-6AF3-43AB-8588-CEC1D06C72B9}</a:tableStyleId>
              </a:tblPr>
              <a:tblGrid>
                <a:gridCol w="2024224">
                  <a:extLst>
                    <a:ext uri="{9D8B030D-6E8A-4147-A177-3AD203B41FA5}">
                      <a16:colId xmlns:a16="http://schemas.microsoft.com/office/drawing/2014/main" val="1120049809"/>
                    </a:ext>
                  </a:extLst>
                </a:gridCol>
                <a:gridCol w="7532318">
                  <a:extLst>
                    <a:ext uri="{9D8B030D-6E8A-4147-A177-3AD203B41FA5}">
                      <a16:colId xmlns:a16="http://schemas.microsoft.com/office/drawing/2014/main" val="3706872549"/>
                    </a:ext>
                  </a:extLst>
                </a:gridCol>
              </a:tblGrid>
              <a:tr h="517285">
                <a:tc>
                  <a:txBody>
                    <a:bodyPr/>
                    <a:lstStyle/>
                    <a:p>
                      <a:r>
                        <a:rPr lang="en-CA" sz="1400" b="0" i="0" u="none" strike="noStrike" kern="1200" baseline="0" dirty="0">
                          <a:solidFill>
                            <a:schemeClr val="dk1"/>
                          </a:solidFill>
                          <a:latin typeface="+mn-lt"/>
                          <a:ea typeface="+mn-ea"/>
                          <a:cs typeface="+mn-cs"/>
                        </a:rPr>
                        <a:t>Thermal noise</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dk1"/>
                          </a:solidFill>
                          <a:latin typeface="+mn-lt"/>
                          <a:ea typeface="+mn-ea"/>
                          <a:cs typeface="+mn-cs"/>
                        </a:rPr>
                        <a:t>Johnson noise,  arises from random thermal agitation of charge carriers in electrical conductors, and appears as fluctuations in membrane potentials.</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2541435"/>
                  </a:ext>
                </a:extLst>
              </a:tr>
              <a:tr h="707989">
                <a:tc>
                  <a:txBody>
                    <a:bodyPr/>
                    <a:lstStyle/>
                    <a:p>
                      <a:r>
                        <a:rPr lang="en-CA" sz="1400" b="0" i="0" u="none" strike="noStrike" kern="1200" baseline="0" dirty="0">
                          <a:solidFill>
                            <a:schemeClr val="dk1"/>
                          </a:solidFill>
                          <a:latin typeface="+mn-lt"/>
                          <a:ea typeface="+mn-ea"/>
                          <a:cs typeface="+mn-cs"/>
                        </a:rPr>
                        <a:t>Stochastic molecular diffusion</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dk1"/>
                          </a:solidFill>
                          <a:latin typeface="+mn-lt"/>
                          <a:ea typeface="+mn-ea"/>
                          <a:cs typeface="+mn-cs"/>
                        </a:rPr>
                        <a:t>Molecular interactions during calcium signaling in dendritic spines is inherently stochastic </a:t>
                      </a:r>
                      <a:r>
                        <a:rPr lang="en-CA" sz="1400" b="0" i="0" u="none" strike="noStrike" kern="1200" baseline="0" dirty="0">
                          <a:solidFill>
                            <a:schemeClr val="dk1"/>
                          </a:solidFill>
                          <a:latin typeface="+mn-lt"/>
                          <a:ea typeface="+mn-ea"/>
                          <a:cs typeface="+mn-cs"/>
                        </a:rPr>
                        <a:t>owing to diffusion</a:t>
                      </a:r>
                      <a:r>
                        <a:rPr lang="en-US" sz="1400" b="0" i="0" u="none" strike="noStrike" kern="1200" baseline="0" dirty="0">
                          <a:solidFill>
                            <a:schemeClr val="dk1"/>
                          </a:solidFill>
                          <a:latin typeface="+mn-lt"/>
                          <a:ea typeface="+mn-ea"/>
                          <a:cs typeface="+mn-cs"/>
                        </a:rPr>
                        <a:t>, with potentially important consequences for synaptic plasticity.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8015919"/>
                  </a:ext>
                </a:extLst>
              </a:tr>
              <a:tr h="707989">
                <a:tc>
                  <a:txBody>
                    <a:bodyPr/>
                    <a:lstStyle/>
                    <a:p>
                      <a:r>
                        <a:rPr lang="en-CA" sz="1400" b="0" i="0" u="none" strike="noStrike" kern="1200" baseline="0" dirty="0">
                          <a:solidFill>
                            <a:schemeClr val="dk1"/>
                          </a:solidFill>
                          <a:latin typeface="+mn-lt"/>
                          <a:ea typeface="+mn-ea"/>
                          <a:cs typeface="+mn-cs"/>
                        </a:rPr>
                        <a:t>Ion channel gating and membrane noise</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dk1"/>
                          </a:solidFill>
                          <a:latin typeface="+mn-lt"/>
                          <a:ea typeface="+mn-ea"/>
                          <a:cs typeface="+mn-cs"/>
                        </a:rPr>
                        <a:t>The stochastic nature of the opening and closing of ion channels is well known. This leads to fluctuations in neuron membrane potentials, and in turn affects action potential generation.</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3966319"/>
                  </a:ext>
                </a:extLst>
              </a:tr>
              <a:tr h="914486">
                <a:tc>
                  <a:txBody>
                    <a:bodyPr/>
                    <a:lstStyle/>
                    <a:p>
                      <a:r>
                        <a:rPr lang="en-CA" sz="1400" b="0" i="0" u="none" strike="noStrike" kern="1200" baseline="0" dirty="0">
                          <a:solidFill>
                            <a:schemeClr val="dk1"/>
                          </a:solidFill>
                          <a:latin typeface="+mn-lt"/>
                          <a:ea typeface="+mn-ea"/>
                          <a:cs typeface="+mn-cs"/>
                        </a:rPr>
                        <a:t>Synaptic barrages</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dk1"/>
                          </a:solidFill>
                          <a:latin typeface="+mn-lt"/>
                          <a:ea typeface="+mn-ea"/>
                          <a:cs typeface="+mn-cs"/>
                        </a:rPr>
                        <a:t>Pyramidal neurons can have many thousands of synaptic connections with other neurons, and the numerous input events from these can lead to the neuron’s membrane potential being in a state of increased or decreased, or fluctuating, conductance. This can have profound effects on </a:t>
                      </a:r>
                      <a:r>
                        <a:rPr lang="en-CA" sz="1400" b="0" i="0" u="none" strike="noStrike" kern="1200" baseline="0" dirty="0">
                          <a:solidFill>
                            <a:schemeClr val="dk1"/>
                          </a:solidFill>
                          <a:latin typeface="+mn-lt"/>
                          <a:ea typeface="+mn-ea"/>
                          <a:cs typeface="+mn-cs"/>
                        </a:rPr>
                        <a:t>the neuron’s spiking properties.</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2332253"/>
                  </a:ext>
                </a:extLst>
              </a:tr>
              <a:tr h="707989">
                <a:tc>
                  <a:txBody>
                    <a:bodyPr/>
                    <a:lstStyle/>
                    <a:p>
                      <a:r>
                        <a:rPr lang="en-CA" sz="1400" b="0" i="0" u="none" strike="noStrike" kern="1200" baseline="0" dirty="0">
                          <a:solidFill>
                            <a:schemeClr val="dk1"/>
                          </a:solidFill>
                          <a:latin typeface="+mn-lt"/>
                          <a:ea typeface="+mn-ea"/>
                          <a:cs typeface="+mn-cs"/>
                        </a:rPr>
                        <a:t>Diversity owing to stochastic</a:t>
                      </a:r>
                    </a:p>
                    <a:p>
                      <a:r>
                        <a:rPr lang="en-CA" sz="1400" b="0" i="0" u="none" strike="noStrike" kern="1200" baseline="0" dirty="0">
                          <a:solidFill>
                            <a:schemeClr val="dk1"/>
                          </a:solidFill>
                          <a:latin typeface="+mn-lt"/>
                          <a:ea typeface="+mn-ea"/>
                          <a:cs typeface="+mn-cs"/>
                        </a:rPr>
                        <a:t>gene expression</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dk1"/>
                          </a:solidFill>
                          <a:latin typeface="+mn-lt"/>
                          <a:ea typeface="+mn-ea"/>
                          <a:cs typeface="+mn-cs"/>
                        </a:rPr>
                        <a:t>Intrinsic biophysical properties vary over populations of neurons and have been shown to benefit neural coding. The notion that this kind of variability can lead to benefits is sometimes </a:t>
                      </a:r>
                      <a:r>
                        <a:rPr lang="en-CA" sz="1400" b="0" i="0" u="none" strike="noStrike" kern="1200" baseline="0" dirty="0">
                          <a:solidFill>
                            <a:schemeClr val="dk1"/>
                          </a:solidFill>
                          <a:latin typeface="+mn-lt"/>
                          <a:ea typeface="+mn-ea"/>
                          <a:cs typeface="+mn-cs"/>
                        </a:rPr>
                        <a:t>called diversity-induced resonance.</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239847"/>
                  </a:ext>
                </a:extLst>
              </a:tr>
              <a:tr h="517285">
                <a:tc>
                  <a:txBody>
                    <a:bodyPr/>
                    <a:lstStyle/>
                    <a:p>
                      <a:r>
                        <a:rPr lang="en-CA" sz="1400" b="0" i="0" u="none" strike="noStrike" kern="1200" baseline="0" dirty="0">
                          <a:solidFill>
                            <a:schemeClr val="dk1"/>
                          </a:solidFill>
                          <a:latin typeface="+mn-lt"/>
                          <a:ea typeface="+mn-ea"/>
                          <a:cs typeface="+mn-cs"/>
                        </a:rPr>
                        <a:t>Network connectivity</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dk1"/>
                          </a:solidFill>
                          <a:latin typeface="+mn-lt"/>
                          <a:ea typeface="+mn-ea"/>
                          <a:cs typeface="+mn-cs"/>
                        </a:rPr>
                        <a:t>Cortical neurons form connections with many other cortical neurons to form irregularly </a:t>
                      </a:r>
                      <a:r>
                        <a:rPr lang="en-CA" sz="1400" b="0" i="0" u="none" strike="noStrike" kern="1200" baseline="0" dirty="0">
                          <a:solidFill>
                            <a:schemeClr val="dk1"/>
                          </a:solidFill>
                          <a:latin typeface="+mn-lt"/>
                          <a:ea typeface="+mn-ea"/>
                          <a:cs typeface="+mn-cs"/>
                        </a:rPr>
                        <a:t>structured networks.</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69157"/>
                  </a:ext>
                </a:extLst>
              </a:tr>
              <a:tr h="517285">
                <a:tc>
                  <a:txBody>
                    <a:bodyPr/>
                    <a:lstStyle/>
                    <a:p>
                      <a:r>
                        <a:rPr lang="en-CA" sz="1400" b="0" i="0" u="none" strike="noStrike" kern="1200" baseline="0" dirty="0">
                          <a:solidFill>
                            <a:schemeClr val="dk1"/>
                          </a:solidFill>
                          <a:latin typeface="+mn-lt"/>
                          <a:ea typeface="+mn-ea"/>
                          <a:cs typeface="+mn-cs"/>
                        </a:rPr>
                        <a:t>Sensory inputs</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dk1"/>
                          </a:solidFill>
                          <a:latin typeface="+mn-lt"/>
                          <a:ea typeface="+mn-ea"/>
                          <a:cs typeface="+mn-cs"/>
                        </a:rPr>
                        <a:t>Disturbances can be extrinsic (such as background visual clutter) or intrinsic to biological </a:t>
                      </a:r>
                      <a:r>
                        <a:rPr lang="en-CA" sz="1400" b="0" i="0" u="none" strike="noStrike" kern="1200" baseline="0" dirty="0">
                          <a:solidFill>
                            <a:schemeClr val="dk1"/>
                          </a:solidFill>
                          <a:latin typeface="+mn-lt"/>
                          <a:ea typeface="+mn-ea"/>
                          <a:cs typeface="+mn-cs"/>
                        </a:rPr>
                        <a:t>transduction mechanisms.</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418870"/>
                  </a:ext>
                </a:extLst>
              </a:tr>
              <a:tr h="517285">
                <a:tc>
                  <a:txBody>
                    <a:bodyPr/>
                    <a:lstStyle/>
                    <a:p>
                      <a:r>
                        <a:rPr lang="en-CA" sz="1400" b="0" i="0" u="none" strike="noStrike" kern="1200" baseline="0" dirty="0">
                          <a:solidFill>
                            <a:schemeClr val="dk1"/>
                          </a:solidFill>
                          <a:latin typeface="+mn-lt"/>
                          <a:ea typeface="+mn-ea"/>
                          <a:cs typeface="+mn-cs"/>
                        </a:rPr>
                        <a:t>Motor noise</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dk1"/>
                          </a:solidFill>
                          <a:latin typeface="+mn-lt"/>
                          <a:ea typeface="+mn-ea"/>
                          <a:cs typeface="+mn-cs"/>
                        </a:rPr>
                        <a:t>Movements induced by muscle fibers are subject to variability through several mechanisms</a:t>
                      </a:r>
                      <a:endParaRPr lang="en-CA"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688929"/>
                  </a:ext>
                </a:extLst>
              </a:tr>
            </a:tbl>
          </a:graphicData>
        </a:graphic>
      </p:graphicFrame>
    </p:spTree>
    <p:extLst>
      <p:ext uri="{BB962C8B-B14F-4D97-AF65-F5344CB8AC3E}">
        <p14:creationId xmlns:p14="http://schemas.microsoft.com/office/powerpoint/2010/main" val="912373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5D2EF-4A9A-42CE-AB66-EC90C7509C42}"/>
              </a:ext>
            </a:extLst>
          </p:cNvPr>
          <p:cNvSpPr>
            <a:spLocks noGrp="1"/>
          </p:cNvSpPr>
          <p:nvPr>
            <p:ph idx="1"/>
          </p:nvPr>
        </p:nvSpPr>
        <p:spPr>
          <a:xfrm>
            <a:off x="2589212" y="755374"/>
            <a:ext cx="8915400" cy="5155848"/>
          </a:xfrm>
        </p:spPr>
        <p:txBody>
          <a:bodyPr>
            <a:normAutofit lnSpcReduction="10000"/>
          </a:bodyPr>
          <a:lstStyle/>
          <a:p>
            <a:pPr algn="just"/>
            <a:r>
              <a:rPr lang="en-CA" dirty="0"/>
              <a:t>In case of a signal, not every variability considered as a noise and can be utilized for the studies in stochastic facilitation.</a:t>
            </a:r>
          </a:p>
          <a:p>
            <a:pPr algn="just"/>
            <a:r>
              <a:rPr lang="en-US" dirty="0"/>
              <a:t>It is necessary to check that whether observations of random noise or background fluctuations may be evidence of a source of biological randomness that is potentially exploited </a:t>
            </a:r>
            <a:r>
              <a:rPr lang="en-US" i="1" dirty="0"/>
              <a:t>in vivo </a:t>
            </a:r>
            <a:r>
              <a:rPr lang="en-US" dirty="0"/>
              <a:t>for stochastic facilitation.</a:t>
            </a:r>
          </a:p>
          <a:p>
            <a:pPr algn="just"/>
            <a:r>
              <a:rPr lang="en-US" dirty="0"/>
              <a:t>In order to build a realistic model, it is utmost important to consider various factors that can affect the proposed computation goal of the system.</a:t>
            </a:r>
          </a:p>
          <a:p>
            <a:pPr algn="just"/>
            <a:r>
              <a:rPr lang="en-CA" dirty="0"/>
              <a:t>Which includes-</a:t>
            </a:r>
          </a:p>
          <a:p>
            <a:pPr lvl="1" algn="just"/>
            <a:r>
              <a:rPr lang="en-CA" dirty="0"/>
              <a:t>the level </a:t>
            </a:r>
            <a:r>
              <a:rPr lang="en-US" dirty="0"/>
              <a:t>of detail</a:t>
            </a:r>
          </a:p>
          <a:p>
            <a:pPr lvl="1" algn="just"/>
            <a:r>
              <a:rPr lang="en-US" dirty="0"/>
              <a:t> neuron type (</a:t>
            </a:r>
            <a:r>
              <a:rPr lang="en-US" dirty="0" err="1"/>
              <a:t>e.g</a:t>
            </a:r>
            <a:r>
              <a:rPr lang="en-US" dirty="0"/>
              <a:t> excitatory, inhibitory or bursting)</a:t>
            </a:r>
          </a:p>
          <a:p>
            <a:pPr lvl="1" algn="just"/>
            <a:r>
              <a:rPr lang="en-US" dirty="0"/>
              <a:t> synaptic activity </a:t>
            </a:r>
            <a:r>
              <a:rPr lang="en-CA" dirty="0"/>
              <a:t>and any neuron-to-neuron connections.</a:t>
            </a:r>
          </a:p>
          <a:p>
            <a:pPr algn="just"/>
            <a:r>
              <a:rPr lang="en-CA" dirty="0"/>
              <a:t>The choice of additional </a:t>
            </a:r>
            <a:r>
              <a:rPr lang="en-US" dirty="0"/>
              <a:t>elements could be based on mathematical or numerical tractability, elegance, symmetry, </a:t>
            </a:r>
            <a:r>
              <a:rPr lang="en-CA" dirty="0"/>
              <a:t>completeness or other considerations.</a:t>
            </a:r>
          </a:p>
          <a:p>
            <a:pPr algn="just"/>
            <a:r>
              <a:rPr lang="en-CA" dirty="0"/>
              <a:t> </a:t>
            </a:r>
            <a:r>
              <a:rPr lang="en-US" dirty="0"/>
              <a:t>The noise source should also help to determine which model elements are essential.</a:t>
            </a:r>
            <a:endParaRPr lang="en-CA" dirty="0"/>
          </a:p>
          <a:p>
            <a:pPr marL="57150" indent="0" algn="just">
              <a:buNone/>
            </a:pPr>
            <a:endParaRPr lang="en-CA" dirty="0"/>
          </a:p>
        </p:txBody>
      </p:sp>
    </p:spTree>
    <p:extLst>
      <p:ext uri="{BB962C8B-B14F-4D97-AF65-F5344CB8AC3E}">
        <p14:creationId xmlns:p14="http://schemas.microsoft.com/office/powerpoint/2010/main" val="810497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BCC0C-C3B7-4C1F-A6B1-62DE17E02856}"/>
              </a:ext>
            </a:extLst>
          </p:cNvPr>
          <p:cNvSpPr>
            <a:spLocks noGrp="1"/>
          </p:cNvSpPr>
          <p:nvPr>
            <p:ph idx="1"/>
          </p:nvPr>
        </p:nvSpPr>
        <p:spPr>
          <a:xfrm>
            <a:off x="2589212" y="914400"/>
            <a:ext cx="8915400" cy="4518992"/>
          </a:xfrm>
        </p:spPr>
        <p:txBody>
          <a:bodyPr/>
          <a:lstStyle/>
          <a:p>
            <a:pPr algn="just"/>
            <a:r>
              <a:rPr lang="en-CA" dirty="0"/>
              <a:t>It is also important to choose a signal which is biological appropriate.</a:t>
            </a:r>
          </a:p>
          <a:p>
            <a:pPr algn="just"/>
            <a:r>
              <a:rPr lang="en-CA" dirty="0"/>
              <a:t>For </a:t>
            </a:r>
            <a:r>
              <a:rPr lang="en-US" dirty="0"/>
              <a:t>example, whereas the output signal in stochastic resonance work is often a sequence of action potentials in response to an input current, other signals for a computational process might be biophysical entities, such as neurotransmitters from synaptic vesicles, </a:t>
            </a:r>
            <a:r>
              <a:rPr lang="en-CA" dirty="0"/>
              <a:t>or calcium currents.</a:t>
            </a:r>
          </a:p>
          <a:p>
            <a:pPr algn="just"/>
            <a:r>
              <a:rPr lang="en-CA" dirty="0"/>
              <a:t>Another viewpoint comes into picture that, stochastic facilitation may not require an input signal. (</a:t>
            </a:r>
            <a:r>
              <a:rPr lang="en-CA" dirty="0" err="1"/>
              <a:t>e.g</a:t>
            </a:r>
            <a:r>
              <a:rPr lang="en-CA" dirty="0"/>
              <a:t> model of </a:t>
            </a:r>
            <a:r>
              <a:rPr lang="en-US" dirty="0"/>
              <a:t>brain functional </a:t>
            </a:r>
            <a:r>
              <a:rPr lang="en-CA" dirty="0"/>
              <a:t>networks)</a:t>
            </a:r>
          </a:p>
          <a:p>
            <a:pPr algn="just"/>
            <a:r>
              <a:rPr lang="en-US" dirty="0"/>
              <a:t>Although the lack of signal means that calling this effect stochastic resonance redefines the term known as coherence resonance.</a:t>
            </a:r>
          </a:p>
          <a:p>
            <a:pPr algn="just"/>
            <a:r>
              <a:rPr lang="en-US" dirty="0"/>
              <a:t>Also it is important to distinguish between the signal and noise for the computation hypothesis.</a:t>
            </a:r>
          </a:p>
          <a:p>
            <a:pPr algn="just"/>
            <a:r>
              <a:rPr lang="en-US" dirty="0"/>
              <a:t>it is often assumed that a signal is independent of any noise source.</a:t>
            </a:r>
          </a:p>
          <a:p>
            <a:pPr marL="0" indent="0" algn="just">
              <a:buNone/>
            </a:pPr>
            <a:endParaRPr lang="en-US" dirty="0"/>
          </a:p>
          <a:p>
            <a:pPr algn="just"/>
            <a:endParaRPr lang="en-CA" dirty="0"/>
          </a:p>
        </p:txBody>
      </p:sp>
    </p:spTree>
    <p:extLst>
      <p:ext uri="{BB962C8B-B14F-4D97-AF65-F5344CB8AC3E}">
        <p14:creationId xmlns:p14="http://schemas.microsoft.com/office/powerpoint/2010/main" val="1616014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C897-3A1B-4CCC-BD00-9F603B55B321}"/>
              </a:ext>
            </a:extLst>
          </p:cNvPr>
          <p:cNvSpPr>
            <a:spLocks noGrp="1"/>
          </p:cNvSpPr>
          <p:nvPr>
            <p:ph type="title"/>
          </p:nvPr>
        </p:nvSpPr>
        <p:spPr>
          <a:xfrm>
            <a:off x="2592925" y="624110"/>
            <a:ext cx="8911687" cy="714360"/>
          </a:xfrm>
        </p:spPr>
        <p:txBody>
          <a:bodyPr/>
          <a:lstStyle/>
          <a:p>
            <a:r>
              <a:rPr lang="en-CA" dirty="0"/>
              <a:t>Bridging Theory and experiments</a:t>
            </a:r>
          </a:p>
        </p:txBody>
      </p:sp>
      <p:sp>
        <p:nvSpPr>
          <p:cNvPr id="3" name="Content Placeholder 2">
            <a:extLst>
              <a:ext uri="{FF2B5EF4-FFF2-40B4-BE49-F238E27FC236}">
                <a16:creationId xmlns:a16="http://schemas.microsoft.com/office/drawing/2014/main" id="{D6E22732-BB75-4257-AD63-75C1E74B656D}"/>
              </a:ext>
            </a:extLst>
          </p:cNvPr>
          <p:cNvSpPr>
            <a:spLocks noGrp="1"/>
          </p:cNvSpPr>
          <p:nvPr>
            <p:ph idx="1"/>
          </p:nvPr>
        </p:nvSpPr>
        <p:spPr>
          <a:xfrm>
            <a:off x="2589212" y="1245704"/>
            <a:ext cx="8915400" cy="4665518"/>
          </a:xfrm>
        </p:spPr>
        <p:txBody>
          <a:bodyPr>
            <a:normAutofit/>
          </a:bodyPr>
          <a:lstStyle/>
          <a:p>
            <a:pPr algn="just"/>
            <a:r>
              <a:rPr lang="en-US" dirty="0"/>
              <a:t>Stochastic facilitation is observed within a specific neural system if a proposed computational goal is better achieved in the presence of random fluctuations originating from stochastic biologically relevant noise </a:t>
            </a:r>
            <a:r>
              <a:rPr lang="en-CA" dirty="0"/>
              <a:t>than in their absence.</a:t>
            </a:r>
          </a:p>
          <a:p>
            <a:pPr algn="just"/>
            <a:r>
              <a:rPr lang="en-US" dirty="0"/>
              <a:t>Biologically appropriate computational role of a neural system needs to be analyzed, as well as biologically relevant indicator </a:t>
            </a:r>
            <a:r>
              <a:rPr lang="en-CA" dirty="0"/>
              <a:t>of performance, in order to detect whether stochastic </a:t>
            </a:r>
            <a:r>
              <a:rPr lang="en-US" dirty="0"/>
              <a:t>facilitation occurs or not.</a:t>
            </a:r>
          </a:p>
          <a:p>
            <a:pPr algn="just"/>
            <a:r>
              <a:rPr lang="en-CA" dirty="0"/>
              <a:t>In computational studies two approaches has been studied.</a:t>
            </a:r>
          </a:p>
          <a:p>
            <a:pPr algn="just"/>
            <a:r>
              <a:rPr lang="en-CA" dirty="0"/>
              <a:t>The goal of Physical approach is to</a:t>
            </a:r>
            <a:r>
              <a:rPr lang="en-US" dirty="0"/>
              <a:t> predicts the existence of stochastic resonance in neural systems.</a:t>
            </a:r>
          </a:p>
          <a:p>
            <a:pPr algn="just"/>
            <a:r>
              <a:rPr lang="en-CA" dirty="0"/>
              <a:t>whereas the focus of neuroscience approach is to determine</a:t>
            </a:r>
            <a:r>
              <a:rPr lang="en-US" dirty="0"/>
              <a:t> basic mechanisms that are actually realized in specific neural systems </a:t>
            </a:r>
            <a:r>
              <a:rPr lang="en-CA" dirty="0"/>
              <a:t>of living organisms.</a:t>
            </a:r>
          </a:p>
          <a:p>
            <a:pPr algn="just"/>
            <a:endParaRPr lang="en-CA" dirty="0"/>
          </a:p>
        </p:txBody>
      </p:sp>
    </p:spTree>
    <p:extLst>
      <p:ext uri="{BB962C8B-B14F-4D97-AF65-F5344CB8AC3E}">
        <p14:creationId xmlns:p14="http://schemas.microsoft.com/office/powerpoint/2010/main" val="65131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C762A5-3327-4FC7-B979-58C804B0D0BE}"/>
              </a:ext>
            </a:extLst>
          </p:cNvPr>
          <p:cNvSpPr>
            <a:spLocks noGrp="1"/>
          </p:cNvSpPr>
          <p:nvPr>
            <p:ph idx="1"/>
          </p:nvPr>
        </p:nvSpPr>
        <p:spPr>
          <a:xfrm>
            <a:off x="2589213" y="661988"/>
            <a:ext cx="8915400" cy="5249862"/>
          </a:xfrm>
        </p:spPr>
        <p:txBody>
          <a:bodyPr>
            <a:normAutofit lnSpcReduction="10000"/>
          </a:bodyPr>
          <a:lstStyle/>
          <a:p>
            <a:pPr algn="just"/>
            <a:r>
              <a:rPr lang="en-CA" dirty="0"/>
              <a:t>Take a look at some experiments </a:t>
            </a:r>
            <a:r>
              <a:rPr lang="en-US" dirty="0"/>
              <a:t>in which experimentally modification in noise and then applying stochastic facilitation hypotheses leading to new or </a:t>
            </a:r>
            <a:r>
              <a:rPr lang="en-CA" dirty="0"/>
              <a:t>alternative conclusions.</a:t>
            </a:r>
          </a:p>
          <a:p>
            <a:pPr algn="just"/>
            <a:r>
              <a:rPr lang="en-US" dirty="0"/>
              <a:t>In the study of </a:t>
            </a:r>
            <a:r>
              <a:rPr lang="en-US" dirty="0" err="1"/>
              <a:t>Mazzoni</a:t>
            </a:r>
            <a:r>
              <a:rPr lang="en-US" dirty="0"/>
              <a:t> </a:t>
            </a:r>
            <a:r>
              <a:rPr lang="en-US" i="1" dirty="0"/>
              <a:t>et al,</a:t>
            </a:r>
            <a:r>
              <a:rPr lang="en-US" dirty="0"/>
              <a:t> his model simulates some aspects of the structure and function of the V1 region of visual cortex as it receives inputs from the lateral geniculate nucleus (LGN) </a:t>
            </a:r>
            <a:r>
              <a:rPr lang="en-CA" dirty="0"/>
              <a:t>of the thalamus.</a:t>
            </a:r>
          </a:p>
          <a:p>
            <a:pPr algn="just"/>
            <a:r>
              <a:rPr lang="en-CA" dirty="0"/>
              <a:t>The computational </a:t>
            </a:r>
            <a:r>
              <a:rPr lang="en-US" dirty="0"/>
              <a:t>goal of the LGN is to transmit the information that it receives about the spatial and temporal distribution of light on the retina to V1. </a:t>
            </a:r>
          </a:p>
          <a:p>
            <a:pPr algn="just"/>
            <a:r>
              <a:rPr lang="en-US" dirty="0"/>
              <a:t>A performance is measures by the total mutual information between the LGN-generated noisy signal and the resultant V1 activity integrated across spatial location, time slices and frequency channels. </a:t>
            </a:r>
          </a:p>
          <a:p>
            <a:pPr algn="just"/>
            <a:r>
              <a:rPr lang="en-US" dirty="0"/>
              <a:t>He also tried different approach by introducing V1‑specific noise, for example, from synaptic bombardment, and manipulate the amount and nature of that noise.</a:t>
            </a:r>
          </a:p>
          <a:p>
            <a:pPr algn="just"/>
            <a:r>
              <a:rPr lang="en-US" dirty="0"/>
              <a:t>At the end he finds that noise affects the mutual information and without noise the results were less reliable, which shows that the noise plays an important role for the successful achievement of </a:t>
            </a:r>
            <a:r>
              <a:rPr lang="en-CA" dirty="0"/>
              <a:t>the computational goal.</a:t>
            </a:r>
            <a:r>
              <a:rPr lang="en-US" dirty="0"/>
              <a:t> </a:t>
            </a:r>
            <a:endParaRPr lang="en-CA" dirty="0"/>
          </a:p>
        </p:txBody>
      </p:sp>
    </p:spTree>
    <p:extLst>
      <p:ext uri="{BB962C8B-B14F-4D97-AF65-F5344CB8AC3E}">
        <p14:creationId xmlns:p14="http://schemas.microsoft.com/office/powerpoint/2010/main" val="97673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DF699-9BA4-4F71-B7E7-2C0DC9E0EC7D}"/>
              </a:ext>
            </a:extLst>
          </p:cNvPr>
          <p:cNvSpPr>
            <a:spLocks noGrp="1"/>
          </p:cNvSpPr>
          <p:nvPr>
            <p:ph idx="1"/>
          </p:nvPr>
        </p:nvSpPr>
        <p:spPr>
          <a:xfrm>
            <a:off x="2589212" y="622852"/>
            <a:ext cx="8915400" cy="5288370"/>
          </a:xfrm>
        </p:spPr>
        <p:txBody>
          <a:bodyPr>
            <a:normAutofit/>
          </a:bodyPr>
          <a:lstStyle/>
          <a:p>
            <a:pPr algn="just"/>
            <a:r>
              <a:rPr lang="en-US" dirty="0" err="1"/>
              <a:t>Bezrukov</a:t>
            </a:r>
            <a:r>
              <a:rPr lang="en-US" dirty="0"/>
              <a:t> and Vodyanoy established that  external electric noise (artificially generated) can facilitate transduction of weak sine wave signals through the </a:t>
            </a:r>
            <a:r>
              <a:rPr lang="en-US" dirty="0" err="1"/>
              <a:t>alamethicin</a:t>
            </a:r>
            <a:r>
              <a:rPr lang="en-US" dirty="0"/>
              <a:t> channel in a lipid </a:t>
            </a:r>
            <a:r>
              <a:rPr lang="en-CA" dirty="0"/>
              <a:t>bilayer.</a:t>
            </a:r>
          </a:p>
          <a:p>
            <a:pPr algn="just"/>
            <a:r>
              <a:rPr lang="en-CA" dirty="0"/>
              <a:t>They used a physics approach and as a performance metrices they considered Lorentzian power spectrum and SNR in output power spectrum.</a:t>
            </a:r>
          </a:p>
          <a:p>
            <a:pPr algn="just"/>
            <a:r>
              <a:rPr lang="en-CA" dirty="0"/>
              <a:t>They showed the </a:t>
            </a:r>
            <a:r>
              <a:rPr lang="en-US" dirty="0"/>
              <a:t>dependence of the signal-to-noise ratio on </a:t>
            </a:r>
            <a:r>
              <a:rPr lang="en-CA" dirty="0"/>
              <a:t>noise level in the form of mathematical expression.</a:t>
            </a:r>
          </a:p>
          <a:p>
            <a:pPr algn="just"/>
            <a:r>
              <a:rPr lang="en-CA" dirty="0"/>
              <a:t>Another study done by, Ward </a:t>
            </a:r>
            <a:r>
              <a:rPr lang="en-US" dirty="0"/>
              <a:t>and colleagues in which they described stochastic </a:t>
            </a:r>
            <a:r>
              <a:rPr lang="en-CA" dirty="0"/>
              <a:t>resonance-modulated synchronization of </a:t>
            </a:r>
            <a:r>
              <a:rPr lang="en-US" dirty="0"/>
              <a:t>the whole human brain.</a:t>
            </a:r>
          </a:p>
          <a:p>
            <a:pPr algn="just"/>
            <a:r>
              <a:rPr lang="en-US" dirty="0"/>
              <a:t>In which they found that adding near-threshold broadband acoustic noise to a brief weak pure tone stimulus resulted in an increase in both local </a:t>
            </a:r>
            <a:r>
              <a:rPr lang="en-CA" dirty="0"/>
              <a:t>and global synchronization.</a:t>
            </a:r>
          </a:p>
          <a:p>
            <a:pPr algn="just"/>
            <a:r>
              <a:rPr lang="en-US" dirty="0"/>
              <a:t>In this study,</a:t>
            </a:r>
            <a:r>
              <a:rPr lang="en-CA" dirty="0"/>
              <a:t> although </a:t>
            </a:r>
            <a:r>
              <a:rPr lang="en-US" dirty="0"/>
              <a:t>the performance metric was unique (synchronization within and between brain regions) these models were not addressed directly except to predict the general effects </a:t>
            </a:r>
            <a:r>
              <a:rPr lang="en-CA" dirty="0"/>
              <a:t>of the noise.</a:t>
            </a:r>
          </a:p>
        </p:txBody>
      </p:sp>
    </p:spTree>
    <p:extLst>
      <p:ext uri="{BB962C8B-B14F-4D97-AF65-F5344CB8AC3E}">
        <p14:creationId xmlns:p14="http://schemas.microsoft.com/office/powerpoint/2010/main" val="1137941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FF8D-8615-4525-BB50-64EC7F5055D4}"/>
              </a:ext>
            </a:extLst>
          </p:cNvPr>
          <p:cNvSpPr>
            <a:spLocks noGrp="1"/>
          </p:cNvSpPr>
          <p:nvPr>
            <p:ph type="title"/>
          </p:nvPr>
        </p:nvSpPr>
        <p:spPr/>
        <p:txBody>
          <a:bodyPr>
            <a:normAutofit/>
          </a:bodyPr>
          <a:lstStyle/>
          <a:p>
            <a:r>
              <a:rPr lang="en-CA" dirty="0"/>
              <a:t>A Relevant Paper </a:t>
            </a:r>
            <a:r>
              <a:rPr lang="en-CA" sz="2000" dirty="0"/>
              <a:t>(2018)</a:t>
            </a:r>
          </a:p>
        </p:txBody>
      </p:sp>
      <p:sp>
        <p:nvSpPr>
          <p:cNvPr id="3" name="Content Placeholder 2">
            <a:extLst>
              <a:ext uri="{FF2B5EF4-FFF2-40B4-BE49-F238E27FC236}">
                <a16:creationId xmlns:a16="http://schemas.microsoft.com/office/drawing/2014/main" id="{C66B69A6-1C5E-4516-81E8-A38D5EFB3E7C}"/>
              </a:ext>
            </a:extLst>
          </p:cNvPr>
          <p:cNvSpPr>
            <a:spLocks noGrp="1"/>
          </p:cNvSpPr>
          <p:nvPr>
            <p:ph idx="1"/>
          </p:nvPr>
        </p:nvSpPr>
        <p:spPr/>
        <p:txBody>
          <a:bodyPr>
            <a:normAutofit fontScale="85000" lnSpcReduction="10000"/>
          </a:bodyPr>
          <a:lstStyle/>
          <a:p>
            <a:pPr marL="0" indent="0" algn="ctr">
              <a:buNone/>
            </a:pPr>
            <a:r>
              <a:rPr lang="en-US" sz="2600" b="1" dirty="0">
                <a:effectLst>
                  <a:outerShdw blurRad="38100" dist="38100" dir="2700000" algn="tl">
                    <a:srgbClr val="000000">
                      <a:alpha val="43137"/>
                    </a:srgbClr>
                  </a:outerShdw>
                </a:effectLst>
              </a:rPr>
              <a:t>Stochastic Resonance in neural network, noise color eﬀects</a:t>
            </a:r>
          </a:p>
          <a:p>
            <a:pPr marL="0" indent="0" algn="ctr">
              <a:buNone/>
            </a:pPr>
            <a:r>
              <a:rPr lang="en-CA" dirty="0"/>
              <a:t>Alexandra Pinto Castellanos∗</a:t>
            </a:r>
          </a:p>
          <a:p>
            <a:pPr marL="0" indent="0" algn="ctr">
              <a:buNone/>
            </a:pPr>
            <a:r>
              <a:rPr lang="en-CA" dirty="0"/>
              <a:t>ETH/UZH Zurich</a:t>
            </a:r>
          </a:p>
          <a:p>
            <a:pPr marL="0" indent="0" algn="ctr">
              <a:buNone/>
            </a:pPr>
            <a:r>
              <a:rPr lang="en-CA" dirty="0"/>
              <a:t>(Dated: 2 de </a:t>
            </a:r>
            <a:r>
              <a:rPr lang="en-CA" dirty="0" err="1"/>
              <a:t>octubre</a:t>
            </a:r>
            <a:r>
              <a:rPr lang="en-CA" dirty="0"/>
              <a:t> de 2018)</a:t>
            </a:r>
          </a:p>
          <a:p>
            <a:pPr algn="just"/>
            <a:r>
              <a:rPr lang="en-US" dirty="0"/>
              <a:t>The SR is detected when there are weak periodic signals that are added to diﬀerent noise colors in order to be ampliﬁed and optimized.</a:t>
            </a:r>
          </a:p>
          <a:p>
            <a:pPr algn="just"/>
            <a:r>
              <a:rPr lang="en-US" dirty="0"/>
              <a:t>The interactions between the two signals transform the potential of the system precisely at the frequency of the weak periodic signal that is added to the system. </a:t>
            </a:r>
          </a:p>
          <a:p>
            <a:pPr algn="just"/>
            <a:r>
              <a:rPr lang="en-US" dirty="0"/>
              <a:t>Pink noise is most common in biological systems.</a:t>
            </a:r>
          </a:p>
          <a:p>
            <a:pPr algn="just"/>
            <a:r>
              <a:rPr lang="en-US" dirty="0"/>
              <a:t>The behavior of the SR is detected in a neural network and it is study under noise color variations where Pink noise ampliﬁed the signal many orders of magnitude more than white noise.</a:t>
            </a:r>
          </a:p>
          <a:p>
            <a:endParaRPr lang="en-CA" dirty="0"/>
          </a:p>
          <a:p>
            <a:endParaRPr lang="en-CA" dirty="0"/>
          </a:p>
        </p:txBody>
      </p:sp>
    </p:spTree>
    <p:extLst>
      <p:ext uri="{BB962C8B-B14F-4D97-AF65-F5344CB8AC3E}">
        <p14:creationId xmlns:p14="http://schemas.microsoft.com/office/powerpoint/2010/main" val="786678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EFFA-07F8-4A15-8D5E-CFE89A3B636D}"/>
              </a:ext>
            </a:extLst>
          </p:cNvPr>
          <p:cNvSpPr>
            <a:spLocks noGrp="1"/>
          </p:cNvSpPr>
          <p:nvPr>
            <p:ph type="title"/>
          </p:nvPr>
        </p:nvSpPr>
        <p:spPr/>
        <p:txBody>
          <a:bodyPr>
            <a:normAutofit/>
          </a:bodyPr>
          <a:lstStyle/>
          <a:p>
            <a:r>
              <a:rPr lang="en-CA" dirty="0"/>
              <a:t>CONCLUSION</a:t>
            </a:r>
          </a:p>
        </p:txBody>
      </p:sp>
      <p:sp>
        <p:nvSpPr>
          <p:cNvPr id="3" name="Content Placeholder 2">
            <a:extLst>
              <a:ext uri="{FF2B5EF4-FFF2-40B4-BE49-F238E27FC236}">
                <a16:creationId xmlns:a16="http://schemas.microsoft.com/office/drawing/2014/main" id="{70BFFEC6-CA00-4663-9C7B-28C4CD4C2D9B}"/>
              </a:ext>
            </a:extLst>
          </p:cNvPr>
          <p:cNvSpPr>
            <a:spLocks noGrp="1"/>
          </p:cNvSpPr>
          <p:nvPr>
            <p:ph idx="1"/>
          </p:nvPr>
        </p:nvSpPr>
        <p:spPr>
          <a:xfrm>
            <a:off x="2589212" y="1736035"/>
            <a:ext cx="8915400" cy="4175187"/>
          </a:xfrm>
        </p:spPr>
        <p:txBody>
          <a:bodyPr>
            <a:normAutofit/>
          </a:bodyPr>
          <a:lstStyle/>
          <a:p>
            <a:pPr algn="just"/>
            <a:r>
              <a:rPr lang="en-CA" dirty="0"/>
              <a:t>At the end it is noticeable that, </a:t>
            </a:r>
            <a:r>
              <a:rPr lang="en-US" dirty="0"/>
              <a:t>It is not necessary and also sometimes meaningless, to define performance in terms of signal-to-noise ratio.</a:t>
            </a:r>
          </a:p>
          <a:p>
            <a:pPr algn="just"/>
            <a:r>
              <a:rPr lang="en-US" dirty="0"/>
              <a:t>Also the physical approach of SR does not give proper understanding of benefits of noise in neural system.</a:t>
            </a:r>
          </a:p>
          <a:p>
            <a:pPr algn="just"/>
            <a:r>
              <a:rPr lang="en-US" dirty="0"/>
              <a:t>More experiments in the study of the constructive roles of biologically relevant noise may leads to better understanding and diverse viewpoints in other areas of neuroscience.</a:t>
            </a:r>
            <a:endParaRPr lang="en-CA" dirty="0"/>
          </a:p>
          <a:p>
            <a:pPr marL="0" indent="0" algn="just">
              <a:buNone/>
            </a:pPr>
            <a:endParaRPr lang="en-US" dirty="0"/>
          </a:p>
        </p:txBody>
      </p:sp>
    </p:spTree>
    <p:extLst>
      <p:ext uri="{BB962C8B-B14F-4D97-AF65-F5344CB8AC3E}">
        <p14:creationId xmlns:p14="http://schemas.microsoft.com/office/powerpoint/2010/main" val="1057073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7D43-65A9-4B3F-BB64-42F176A3D5CC}"/>
              </a:ext>
            </a:extLst>
          </p:cNvPr>
          <p:cNvSpPr>
            <a:spLocks noGrp="1"/>
          </p:cNvSpPr>
          <p:nvPr>
            <p:ph type="title"/>
          </p:nvPr>
        </p:nvSpPr>
        <p:spPr/>
        <p:txBody>
          <a:bodyPr/>
          <a:lstStyle/>
          <a:p>
            <a:r>
              <a:rPr lang="en-CA" dirty="0"/>
              <a:t>References </a:t>
            </a:r>
          </a:p>
        </p:txBody>
      </p:sp>
      <p:sp>
        <p:nvSpPr>
          <p:cNvPr id="3" name="Content Placeholder 2">
            <a:extLst>
              <a:ext uri="{FF2B5EF4-FFF2-40B4-BE49-F238E27FC236}">
                <a16:creationId xmlns:a16="http://schemas.microsoft.com/office/drawing/2014/main" id="{AFD707D8-4257-46F9-AA03-7771A5E6E4C6}"/>
              </a:ext>
            </a:extLst>
          </p:cNvPr>
          <p:cNvSpPr>
            <a:spLocks noGrp="1"/>
          </p:cNvSpPr>
          <p:nvPr>
            <p:ph idx="1"/>
          </p:nvPr>
        </p:nvSpPr>
        <p:spPr/>
        <p:txBody>
          <a:bodyPr>
            <a:normAutofit fontScale="85000" lnSpcReduction="10000"/>
          </a:bodyPr>
          <a:lstStyle/>
          <a:p>
            <a:pPr algn="just"/>
            <a:r>
              <a:rPr lang="en-US" dirty="0"/>
              <a:t>[1] Mark D. McDonnell and Lawrence M. Ward, "The Benefits of noise in neural systems: Bridging experiments and theory" VOLUME 12, JULY 2011, 2011 Macmillan publishers ltd. </a:t>
            </a:r>
          </a:p>
          <a:p>
            <a:pPr algn="just"/>
            <a:r>
              <a:rPr lang="en-CA" dirty="0"/>
              <a:t>[2] Ling Wang and Peng Miao" Iterative Stochastic Resonance Model for Visual Information Extraction from Noisy Environment" 2018 3rd IEEE International Conference on Image, Vision and Computing. </a:t>
            </a:r>
          </a:p>
          <a:p>
            <a:pPr algn="just"/>
            <a:r>
              <a:rPr lang="en-US" dirty="0"/>
              <a:t>[3] </a:t>
            </a:r>
            <a:r>
              <a:rPr lang="en-US" dirty="0" err="1"/>
              <a:t>Serletis</a:t>
            </a:r>
            <a:r>
              <a:rPr lang="en-US" dirty="0"/>
              <a:t>, D. (2011). "Complexity in neuronal noise depends on network interconnectivity". </a:t>
            </a:r>
            <a:r>
              <a:rPr lang="en-US" i="1" dirty="0"/>
              <a:t>Ann Biomed Eng</a:t>
            </a:r>
            <a:r>
              <a:rPr lang="en-US" dirty="0"/>
              <a:t>. </a:t>
            </a:r>
            <a:r>
              <a:rPr lang="en-US" b="1" dirty="0"/>
              <a:t>39 </a:t>
            </a:r>
            <a:r>
              <a:rPr lang="en-US" dirty="0"/>
              <a:t>(6): 1768–1778. </a:t>
            </a:r>
            <a:endParaRPr lang="en-CA" dirty="0"/>
          </a:p>
          <a:p>
            <a:pPr algn="just"/>
            <a:r>
              <a:rPr lang="en-CA" dirty="0"/>
              <a:t>[4]</a:t>
            </a:r>
            <a:r>
              <a:rPr lang="en-CA" dirty="0" err="1"/>
              <a:t>Jiří</a:t>
            </a:r>
            <a:r>
              <a:rPr lang="en-CA" dirty="0"/>
              <a:t> </a:t>
            </a:r>
            <a:r>
              <a:rPr lang="en-CA" dirty="0" err="1"/>
              <a:t>Náprstek</a:t>
            </a:r>
            <a:r>
              <a:rPr lang="en-CA" dirty="0"/>
              <a:t> and Cyril Fischer (November 29th 2017). Stochastic Resonance and Related Topics, Resonance, Jan </a:t>
            </a:r>
            <a:r>
              <a:rPr lang="en-CA" dirty="0" err="1"/>
              <a:t>Awrejcewicz</a:t>
            </a:r>
            <a:r>
              <a:rPr lang="en-CA" dirty="0"/>
              <a:t>, </a:t>
            </a:r>
            <a:r>
              <a:rPr lang="en-CA" dirty="0" err="1"/>
              <a:t>IntechOpen</a:t>
            </a:r>
            <a:r>
              <a:rPr lang="en-CA" dirty="0"/>
              <a:t>, DOI: 10.5772/intechopen.70178. Available from: https://www.intechopen.com/books/resonance/stochastic-resonance-and-related-topics</a:t>
            </a:r>
          </a:p>
          <a:p>
            <a:pPr algn="just"/>
            <a:r>
              <a:rPr lang="en-CA" dirty="0"/>
              <a:t>[5] </a:t>
            </a:r>
            <a:r>
              <a:rPr lang="en-US" dirty="0"/>
              <a:t>Mark D. McDonnell, Derek Abbott “What Is Stochastic Resonance? Definitions, Misconceptions, Debates, and Its Relevance to Biology” May 2009, Volume 5, Issue 5, e1000348, </a:t>
            </a:r>
            <a:r>
              <a:rPr lang="en-US" dirty="0" err="1"/>
              <a:t>PLoS</a:t>
            </a:r>
            <a:r>
              <a:rPr lang="en-US" dirty="0"/>
              <a:t> Computational Biology.</a:t>
            </a:r>
          </a:p>
          <a:p>
            <a:pPr algn="just"/>
            <a:endParaRPr lang="en-US" dirty="0"/>
          </a:p>
        </p:txBody>
      </p:sp>
    </p:spTree>
    <p:extLst>
      <p:ext uri="{BB962C8B-B14F-4D97-AF65-F5344CB8AC3E}">
        <p14:creationId xmlns:p14="http://schemas.microsoft.com/office/powerpoint/2010/main" val="46414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68E6-997A-4D75-9ECE-541926608268}"/>
              </a:ext>
            </a:extLst>
          </p:cNvPr>
          <p:cNvSpPr>
            <a:spLocks noGrp="1"/>
          </p:cNvSpPr>
          <p:nvPr>
            <p:ph type="title"/>
          </p:nvPr>
        </p:nvSpPr>
        <p:spPr/>
        <p:txBody>
          <a:bodyPr/>
          <a:lstStyle/>
          <a:p>
            <a:r>
              <a:rPr lang="en-CA" dirty="0"/>
              <a:t>Stochastic Resonance</a:t>
            </a:r>
          </a:p>
        </p:txBody>
      </p:sp>
      <p:sp>
        <p:nvSpPr>
          <p:cNvPr id="3" name="Content Placeholder 2">
            <a:extLst>
              <a:ext uri="{FF2B5EF4-FFF2-40B4-BE49-F238E27FC236}">
                <a16:creationId xmlns:a16="http://schemas.microsoft.com/office/drawing/2014/main" id="{164636F7-0F75-4D5B-9454-0743DF7BCC48}"/>
              </a:ext>
            </a:extLst>
          </p:cNvPr>
          <p:cNvSpPr>
            <a:spLocks noGrp="1"/>
          </p:cNvSpPr>
          <p:nvPr>
            <p:ph idx="1"/>
          </p:nvPr>
        </p:nvSpPr>
        <p:spPr>
          <a:xfrm>
            <a:off x="2589212" y="2133599"/>
            <a:ext cx="8915400" cy="4465983"/>
          </a:xfrm>
        </p:spPr>
        <p:txBody>
          <a:bodyPr>
            <a:normAutofit/>
          </a:bodyPr>
          <a:lstStyle/>
          <a:p>
            <a:pPr algn="just"/>
            <a:r>
              <a:rPr lang="en-US" dirty="0"/>
              <a:t>Stochastic Resonance (SR), is a phenomenon where the presence of noise in a nonlinear system is better for output signal quality than its absence.</a:t>
            </a:r>
          </a:p>
          <a:p>
            <a:pPr algn="just"/>
            <a:r>
              <a:rPr lang="en-US" dirty="0"/>
              <a:t>That means whenever SR occurs, it must be true that</a:t>
            </a:r>
          </a:p>
          <a:p>
            <a:pPr marL="0" indent="0" algn="just">
              <a:buNone/>
            </a:pPr>
            <a:r>
              <a:rPr lang="en-US" dirty="0"/>
              <a:t>        </a:t>
            </a:r>
            <a:r>
              <a:rPr lang="en-US" sz="2000" b="1" dirty="0"/>
              <a:t>performance (noise + nonlinearity) &gt; performance (nonlinearity)</a:t>
            </a:r>
          </a:p>
          <a:p>
            <a:pPr algn="just"/>
            <a:r>
              <a:rPr lang="en-CA" dirty="0"/>
              <a:t>Now, there are a few key terms that needs clarification:</a:t>
            </a:r>
          </a:p>
          <a:p>
            <a:pPr lvl="1" algn="just">
              <a:buFont typeface="+mj-lt"/>
              <a:buAutoNum type="arabicPeriod"/>
            </a:pPr>
            <a:r>
              <a:rPr lang="en-CA" dirty="0"/>
              <a:t>Nonlinear : Noise cannot be beneficial in linear systems. It is only the more complex interactions between nonlinearities and randomness that can sometimes lead to SR.</a:t>
            </a:r>
          </a:p>
          <a:p>
            <a:pPr lvl="1" algn="just">
              <a:buFont typeface="+mj-lt"/>
              <a:buAutoNum type="arabicPeriod"/>
            </a:pPr>
            <a:r>
              <a:rPr lang="en-CA" dirty="0"/>
              <a:t>Better : </a:t>
            </a:r>
            <a:r>
              <a:rPr lang="en-US" dirty="0"/>
              <a:t>The performance measures of the processing or transmission of a signal should be improved.</a:t>
            </a:r>
          </a:p>
          <a:p>
            <a:pPr lvl="1" algn="just">
              <a:buFont typeface="+mj-lt"/>
              <a:buAutoNum type="arabicPeriod"/>
            </a:pPr>
            <a:r>
              <a:rPr lang="en-US" dirty="0"/>
              <a:t>Noise : It is mostly used to describe undesirable disturbances or fluctuations, and the concept of it being useful is quite contradictory.</a:t>
            </a:r>
            <a:endParaRPr lang="en-CA" dirty="0"/>
          </a:p>
        </p:txBody>
      </p:sp>
    </p:spTree>
    <p:extLst>
      <p:ext uri="{BB962C8B-B14F-4D97-AF65-F5344CB8AC3E}">
        <p14:creationId xmlns:p14="http://schemas.microsoft.com/office/powerpoint/2010/main" val="2389452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7144-52C5-4938-92AB-4464146259F9}"/>
              </a:ext>
            </a:extLst>
          </p:cNvPr>
          <p:cNvSpPr>
            <a:spLocks noGrp="1"/>
          </p:cNvSpPr>
          <p:nvPr>
            <p:ph type="title"/>
          </p:nvPr>
        </p:nvSpPr>
        <p:spPr>
          <a:xfrm>
            <a:off x="2592925" y="2532184"/>
            <a:ext cx="8911687" cy="2405575"/>
          </a:xfrm>
        </p:spPr>
        <p:txBody>
          <a:bodyPr>
            <a:noAutofit/>
          </a:bodyPr>
          <a:lstStyle/>
          <a:p>
            <a:r>
              <a:rPr lang="en-CA" sz="9600" u="sng" dirty="0">
                <a:effectLst>
                  <a:outerShdw blurRad="38100" dist="38100" dir="2700000" algn="tl">
                    <a:srgbClr val="000000">
                      <a:alpha val="43137"/>
                    </a:srgbClr>
                  </a:outerShdw>
                </a:effectLst>
              </a:rPr>
              <a:t>THANK YOU !</a:t>
            </a:r>
          </a:p>
        </p:txBody>
      </p:sp>
      <p:sp>
        <p:nvSpPr>
          <p:cNvPr id="4" name="TextBox 3">
            <a:extLst>
              <a:ext uri="{FF2B5EF4-FFF2-40B4-BE49-F238E27FC236}">
                <a16:creationId xmlns:a16="http://schemas.microsoft.com/office/drawing/2014/main" id="{2579CE2A-A75C-4D3A-B26C-52F855A316B6}"/>
              </a:ext>
            </a:extLst>
          </p:cNvPr>
          <p:cNvSpPr txBox="1"/>
          <p:nvPr/>
        </p:nvSpPr>
        <p:spPr>
          <a:xfrm>
            <a:off x="5387926" y="4305495"/>
            <a:ext cx="5697416" cy="646331"/>
          </a:xfrm>
          <a:prstGeom prst="rect">
            <a:avLst/>
          </a:prstGeom>
          <a:noFill/>
        </p:spPr>
        <p:txBody>
          <a:bodyPr wrap="square" rtlCol="0">
            <a:spAutoFit/>
          </a:bodyPr>
          <a:lstStyle/>
          <a:p>
            <a:pPr algn="ctr"/>
            <a:r>
              <a:rPr lang="en-CA" sz="3600" dirty="0">
                <a:effectLst>
                  <a:outerShdw blurRad="38100" dist="38100" dir="2700000" algn="tl">
                    <a:srgbClr val="000000">
                      <a:alpha val="43137"/>
                    </a:srgbClr>
                  </a:outerShdw>
                </a:effectLst>
              </a:rPr>
              <a:t>ANY QUESTIONS ?</a:t>
            </a:r>
          </a:p>
        </p:txBody>
      </p:sp>
    </p:spTree>
    <p:extLst>
      <p:ext uri="{BB962C8B-B14F-4D97-AF65-F5344CB8AC3E}">
        <p14:creationId xmlns:p14="http://schemas.microsoft.com/office/powerpoint/2010/main" val="112761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0B50-BF1C-48F5-A526-69C16101C00A}"/>
              </a:ext>
            </a:extLst>
          </p:cNvPr>
          <p:cNvSpPr>
            <a:spLocks noGrp="1"/>
          </p:cNvSpPr>
          <p:nvPr>
            <p:ph type="title"/>
          </p:nvPr>
        </p:nvSpPr>
        <p:spPr/>
        <p:txBody>
          <a:bodyPr/>
          <a:lstStyle/>
          <a:p>
            <a:r>
              <a:rPr lang="en-CA" dirty="0"/>
              <a:t>How </a:t>
            </a:r>
            <a:r>
              <a:rPr lang="en-CA"/>
              <a:t>Stochastic Resonance </a:t>
            </a:r>
            <a:r>
              <a:rPr lang="en-CA" dirty="0"/>
              <a:t>helps ?</a:t>
            </a:r>
          </a:p>
        </p:txBody>
      </p:sp>
      <p:pic>
        <p:nvPicPr>
          <p:cNvPr id="1026" name="Picture 2" descr="https://www.intechopen.com/media/chapter/56538/media/F4.png">
            <a:extLst>
              <a:ext uri="{FF2B5EF4-FFF2-40B4-BE49-F238E27FC236}">
                <a16:creationId xmlns:a16="http://schemas.microsoft.com/office/drawing/2014/main" id="{06829CF4-0306-49B7-AF06-924B844588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2700" y="1905000"/>
            <a:ext cx="10021912" cy="299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CC6D6D-3E6F-439B-A73C-8299D480187E}"/>
              </a:ext>
            </a:extLst>
          </p:cNvPr>
          <p:cNvSpPr txBox="1"/>
          <p:nvPr/>
        </p:nvSpPr>
        <p:spPr>
          <a:xfrm>
            <a:off x="1311965" y="5420139"/>
            <a:ext cx="10031896" cy="369332"/>
          </a:xfrm>
          <a:prstGeom prst="rect">
            <a:avLst/>
          </a:prstGeom>
          <a:noFill/>
        </p:spPr>
        <p:txBody>
          <a:bodyPr wrap="square" rtlCol="0">
            <a:spAutoFit/>
          </a:bodyPr>
          <a:lstStyle/>
          <a:p>
            <a:pPr algn="ctr"/>
            <a:r>
              <a:rPr lang="en-CA" u="sng" dirty="0"/>
              <a:t>Fig 1. System benefited from Stochastic Resonance</a:t>
            </a:r>
          </a:p>
        </p:txBody>
      </p:sp>
    </p:spTree>
    <p:extLst>
      <p:ext uri="{BB962C8B-B14F-4D97-AF65-F5344CB8AC3E}">
        <p14:creationId xmlns:p14="http://schemas.microsoft.com/office/powerpoint/2010/main" val="168178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BAD75-994E-4B8F-BA01-508964EC5550}"/>
              </a:ext>
            </a:extLst>
          </p:cNvPr>
          <p:cNvSpPr>
            <a:spLocks noGrp="1"/>
          </p:cNvSpPr>
          <p:nvPr>
            <p:ph type="title"/>
          </p:nvPr>
        </p:nvSpPr>
        <p:spPr>
          <a:xfrm>
            <a:off x="649224" y="645106"/>
            <a:ext cx="3650279" cy="1259894"/>
          </a:xfrm>
        </p:spPr>
        <p:txBody>
          <a:bodyPr>
            <a:normAutofit/>
          </a:bodyPr>
          <a:lstStyle/>
          <a:p>
            <a:pPr>
              <a:lnSpc>
                <a:spcPct val="90000"/>
              </a:lnSpc>
            </a:pPr>
            <a:r>
              <a:rPr lang="en-CA" sz="2800" dirty="0"/>
              <a:t>Classical Stochastic Resonance Model</a:t>
            </a:r>
          </a:p>
        </p:txBody>
      </p:sp>
      <p:sp>
        <p:nvSpPr>
          <p:cNvPr id="11" name="Rectangle 10">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7F344E8-37D1-4C04-9021-8B2851827277}"/>
              </a:ext>
            </a:extLst>
          </p:cNvPr>
          <p:cNvSpPr>
            <a:spLocks noGrp="1"/>
          </p:cNvSpPr>
          <p:nvPr>
            <p:ph idx="1"/>
          </p:nvPr>
        </p:nvSpPr>
        <p:spPr>
          <a:xfrm>
            <a:off x="649225" y="2133600"/>
            <a:ext cx="3436587" cy="3759253"/>
          </a:xfrm>
        </p:spPr>
        <p:txBody>
          <a:bodyPr>
            <a:normAutofit/>
          </a:bodyPr>
          <a:lstStyle/>
          <a:p>
            <a:pPr algn="just"/>
            <a:r>
              <a:rPr lang="en-CA" dirty="0"/>
              <a:t>Firstly, there is a weak periodic signal at the input of a dynamically non-linear system.</a:t>
            </a:r>
          </a:p>
          <a:p>
            <a:pPr algn="just"/>
            <a:r>
              <a:rPr lang="en-CA" dirty="0"/>
              <a:t>In the absence of noise, that weak signal also known as ‘Small Sub-threshold signal’ is not detected by the system.</a:t>
            </a:r>
          </a:p>
        </p:txBody>
      </p:sp>
      <p:sp>
        <p:nvSpPr>
          <p:cNvPr id="13"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7E80898-1CC8-47EE-93B2-56752C74AA70}"/>
              </a:ext>
            </a:extLst>
          </p:cNvPr>
          <p:cNvPicPr>
            <a:picLocks noChangeAspect="1"/>
          </p:cNvPicPr>
          <p:nvPr/>
        </p:nvPicPr>
        <p:blipFill>
          <a:blip r:embed="rId2"/>
          <a:stretch>
            <a:fillRect/>
          </a:stretch>
        </p:blipFill>
        <p:spPr>
          <a:xfrm>
            <a:off x="4250579" y="1775790"/>
            <a:ext cx="7776654" cy="3759253"/>
          </a:xfrm>
          <a:prstGeom prst="rect">
            <a:avLst/>
          </a:prstGeom>
        </p:spPr>
      </p:pic>
      <p:sp>
        <p:nvSpPr>
          <p:cNvPr id="5" name="Rectangle 4">
            <a:extLst>
              <a:ext uri="{FF2B5EF4-FFF2-40B4-BE49-F238E27FC236}">
                <a16:creationId xmlns:a16="http://schemas.microsoft.com/office/drawing/2014/main" id="{BCC0EF93-2F75-40FB-B192-8CFDDCE38181}"/>
              </a:ext>
            </a:extLst>
          </p:cNvPr>
          <p:cNvSpPr/>
          <p:nvPr/>
        </p:nvSpPr>
        <p:spPr>
          <a:xfrm>
            <a:off x="5543629" y="5691891"/>
            <a:ext cx="5125121" cy="369332"/>
          </a:xfrm>
          <a:prstGeom prst="rect">
            <a:avLst/>
          </a:prstGeom>
        </p:spPr>
        <p:txBody>
          <a:bodyPr wrap="none">
            <a:spAutoFit/>
          </a:bodyPr>
          <a:lstStyle/>
          <a:p>
            <a:pPr algn="ctr"/>
            <a:r>
              <a:rPr lang="en-CA" u="sng" dirty="0"/>
              <a:t>Fig 2. Classical Stochastic Resonance Model</a:t>
            </a:r>
          </a:p>
        </p:txBody>
      </p:sp>
    </p:spTree>
    <p:extLst>
      <p:ext uri="{BB962C8B-B14F-4D97-AF65-F5344CB8AC3E}">
        <p14:creationId xmlns:p14="http://schemas.microsoft.com/office/powerpoint/2010/main" val="53029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4B353-DE59-4BC4-B7F2-883BA04A6559}"/>
              </a:ext>
            </a:extLst>
          </p:cNvPr>
          <p:cNvSpPr>
            <a:spLocks noGrp="1"/>
          </p:cNvSpPr>
          <p:nvPr>
            <p:ph type="title"/>
          </p:nvPr>
        </p:nvSpPr>
        <p:spPr>
          <a:xfrm>
            <a:off x="649224" y="645106"/>
            <a:ext cx="3650279" cy="1259894"/>
          </a:xfrm>
        </p:spPr>
        <p:txBody>
          <a:bodyPr>
            <a:normAutofit/>
          </a:bodyPr>
          <a:lstStyle/>
          <a:p>
            <a:pPr>
              <a:lnSpc>
                <a:spcPct val="90000"/>
              </a:lnSpc>
            </a:pPr>
            <a:r>
              <a:rPr lang="en-CA" sz="2800"/>
              <a:t>Classical Stochastic Resonance Model</a:t>
            </a:r>
          </a:p>
        </p:txBody>
      </p:sp>
      <p:sp>
        <p:nvSpPr>
          <p:cNvPr id="11" name="Rectangle 10">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72A32C9-E03F-425B-85FE-E8CC17B47C10}"/>
              </a:ext>
            </a:extLst>
          </p:cNvPr>
          <p:cNvSpPr>
            <a:spLocks noGrp="1"/>
          </p:cNvSpPr>
          <p:nvPr>
            <p:ph idx="1"/>
          </p:nvPr>
        </p:nvSpPr>
        <p:spPr>
          <a:xfrm>
            <a:off x="649225" y="1762540"/>
            <a:ext cx="3578501" cy="4130314"/>
          </a:xfrm>
        </p:spPr>
        <p:txBody>
          <a:bodyPr>
            <a:normAutofit fontScale="62500" lnSpcReduction="20000"/>
          </a:bodyPr>
          <a:lstStyle/>
          <a:p>
            <a:pPr algn="just">
              <a:lnSpc>
                <a:spcPct val="90000"/>
              </a:lnSpc>
            </a:pPr>
            <a:endParaRPr lang="en-CA" sz="700" dirty="0"/>
          </a:p>
          <a:p>
            <a:pPr algn="just">
              <a:lnSpc>
                <a:spcPct val="120000"/>
              </a:lnSpc>
            </a:pPr>
            <a:r>
              <a:rPr lang="en-CA" sz="2500" dirty="0"/>
              <a:t>For the input signal to be statistically detected , a noise is added to it, which is typically a white gaussian noise.</a:t>
            </a:r>
          </a:p>
          <a:p>
            <a:pPr algn="just">
              <a:lnSpc>
                <a:spcPct val="120000"/>
              </a:lnSpc>
            </a:pPr>
            <a:r>
              <a:rPr lang="en-CA" sz="2500" dirty="0"/>
              <a:t>Finally, a signal is detected at the output and the quality of the detected signal is measured by output Signal to Noise Ratio (SNR) based on the Power Spectral Density(PSD) of the signal.</a:t>
            </a:r>
          </a:p>
          <a:p>
            <a:pPr algn="just">
              <a:lnSpc>
                <a:spcPct val="120000"/>
              </a:lnSpc>
            </a:pPr>
            <a:r>
              <a:rPr lang="en-CA" sz="2500" dirty="0"/>
              <a:t>Typically, the SNR exhibits a single peak as the power of the noise is varied. </a:t>
            </a:r>
          </a:p>
          <a:p>
            <a:pPr algn="just">
              <a:lnSpc>
                <a:spcPct val="90000"/>
              </a:lnSpc>
            </a:pPr>
            <a:endParaRPr lang="en-CA" sz="700" dirty="0"/>
          </a:p>
          <a:p>
            <a:pPr algn="just">
              <a:lnSpc>
                <a:spcPct val="90000"/>
              </a:lnSpc>
            </a:pPr>
            <a:endParaRPr lang="en-CA" sz="700" dirty="0"/>
          </a:p>
          <a:p>
            <a:pPr algn="just">
              <a:lnSpc>
                <a:spcPct val="90000"/>
              </a:lnSpc>
            </a:pPr>
            <a:endParaRPr lang="en-CA" sz="700" dirty="0"/>
          </a:p>
          <a:p>
            <a:pPr algn="just">
              <a:lnSpc>
                <a:spcPct val="90000"/>
              </a:lnSpc>
            </a:pPr>
            <a:endParaRPr lang="en-CA" sz="700" dirty="0"/>
          </a:p>
          <a:p>
            <a:pPr algn="just">
              <a:lnSpc>
                <a:spcPct val="90000"/>
              </a:lnSpc>
            </a:pPr>
            <a:endParaRPr lang="en-CA" sz="700" dirty="0"/>
          </a:p>
          <a:p>
            <a:pPr algn="just">
              <a:lnSpc>
                <a:spcPct val="90000"/>
              </a:lnSpc>
            </a:pPr>
            <a:endParaRPr lang="en-CA" sz="700" dirty="0"/>
          </a:p>
          <a:p>
            <a:pPr algn="just">
              <a:lnSpc>
                <a:spcPct val="90000"/>
              </a:lnSpc>
            </a:pPr>
            <a:endParaRPr lang="en-CA" sz="700" dirty="0"/>
          </a:p>
          <a:p>
            <a:pPr algn="just">
              <a:lnSpc>
                <a:spcPct val="90000"/>
              </a:lnSpc>
            </a:pPr>
            <a:endParaRPr lang="en-CA" sz="700" dirty="0"/>
          </a:p>
          <a:p>
            <a:pPr marL="0" indent="0" algn="just">
              <a:lnSpc>
                <a:spcPct val="90000"/>
              </a:lnSpc>
              <a:buNone/>
            </a:pPr>
            <a:endParaRPr lang="en-CA" sz="700" u="sng" dirty="0"/>
          </a:p>
          <a:p>
            <a:pPr marL="0" indent="0" algn="just">
              <a:lnSpc>
                <a:spcPct val="90000"/>
              </a:lnSpc>
              <a:buNone/>
            </a:pPr>
            <a:endParaRPr lang="en-CA" sz="700" u="sng" dirty="0"/>
          </a:p>
        </p:txBody>
      </p:sp>
      <p:pic>
        <p:nvPicPr>
          <p:cNvPr id="4" name="Picture 3">
            <a:extLst>
              <a:ext uri="{FF2B5EF4-FFF2-40B4-BE49-F238E27FC236}">
                <a16:creationId xmlns:a16="http://schemas.microsoft.com/office/drawing/2014/main" id="{704200CE-8DA9-4138-ADF3-3C5FE4E4B3B4}"/>
              </a:ext>
            </a:extLst>
          </p:cNvPr>
          <p:cNvPicPr>
            <a:picLocks noChangeAspect="1"/>
          </p:cNvPicPr>
          <p:nvPr/>
        </p:nvPicPr>
        <p:blipFill>
          <a:blip r:embed="rId2"/>
          <a:stretch>
            <a:fillRect/>
          </a:stretch>
        </p:blipFill>
        <p:spPr>
          <a:xfrm>
            <a:off x="4269451" y="1762539"/>
            <a:ext cx="7850772" cy="3869635"/>
          </a:xfrm>
          <a:prstGeom prst="rect">
            <a:avLst/>
          </a:prstGeom>
        </p:spPr>
      </p:pic>
      <p:sp>
        <p:nvSpPr>
          <p:cNvPr id="13"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44BC24-D0F9-4A5A-B0C2-09952E7C53E9}"/>
              </a:ext>
            </a:extLst>
          </p:cNvPr>
          <p:cNvSpPr txBox="1"/>
          <p:nvPr/>
        </p:nvSpPr>
        <p:spPr>
          <a:xfrm>
            <a:off x="4299503" y="5892853"/>
            <a:ext cx="7820720" cy="369332"/>
          </a:xfrm>
          <a:prstGeom prst="rect">
            <a:avLst/>
          </a:prstGeom>
          <a:noFill/>
        </p:spPr>
        <p:txBody>
          <a:bodyPr wrap="square" rtlCol="0">
            <a:spAutoFit/>
          </a:bodyPr>
          <a:lstStyle/>
          <a:p>
            <a:pPr algn="ctr"/>
            <a:r>
              <a:rPr lang="en-CA" u="sng" dirty="0"/>
              <a:t>Fig 3. Classical Stochastic Resonance Model</a:t>
            </a:r>
          </a:p>
        </p:txBody>
      </p:sp>
    </p:spTree>
    <p:extLst>
      <p:ext uri="{BB962C8B-B14F-4D97-AF65-F5344CB8AC3E}">
        <p14:creationId xmlns:p14="http://schemas.microsoft.com/office/powerpoint/2010/main" val="7391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A215-C39C-4E13-BDE7-828DDC11A1FA}"/>
              </a:ext>
            </a:extLst>
          </p:cNvPr>
          <p:cNvSpPr>
            <a:spLocks noGrp="1"/>
          </p:cNvSpPr>
          <p:nvPr>
            <p:ph type="title"/>
          </p:nvPr>
        </p:nvSpPr>
        <p:spPr/>
        <p:txBody>
          <a:bodyPr/>
          <a:lstStyle/>
          <a:p>
            <a:r>
              <a:rPr lang="en-CA" dirty="0"/>
              <a:t>Why stochastic facilitation?</a:t>
            </a:r>
          </a:p>
        </p:txBody>
      </p:sp>
      <p:sp>
        <p:nvSpPr>
          <p:cNvPr id="3" name="Content Placeholder 2">
            <a:extLst>
              <a:ext uri="{FF2B5EF4-FFF2-40B4-BE49-F238E27FC236}">
                <a16:creationId xmlns:a16="http://schemas.microsoft.com/office/drawing/2014/main" id="{3A05A435-346F-4918-975A-3B6350829424}"/>
              </a:ext>
            </a:extLst>
          </p:cNvPr>
          <p:cNvSpPr>
            <a:spLocks noGrp="1"/>
          </p:cNvSpPr>
          <p:nvPr>
            <p:ph idx="1"/>
          </p:nvPr>
        </p:nvSpPr>
        <p:spPr>
          <a:xfrm>
            <a:off x="2589212" y="2133600"/>
            <a:ext cx="8915400" cy="4100290"/>
          </a:xfrm>
        </p:spPr>
        <p:txBody>
          <a:bodyPr>
            <a:normAutofit/>
          </a:bodyPr>
          <a:lstStyle/>
          <a:p>
            <a:pPr algn="just"/>
            <a:r>
              <a:rPr lang="en-CA" dirty="0"/>
              <a:t>Firstly, according to them, stochastic resonance was problematic in many ways.</a:t>
            </a:r>
          </a:p>
          <a:p>
            <a:pPr algn="just"/>
            <a:r>
              <a:rPr lang="en-CA" dirty="0"/>
              <a:t>Finding which phenomena can be labelled as stochastic resonance was not trivial.</a:t>
            </a:r>
          </a:p>
          <a:p>
            <a:pPr algn="just"/>
            <a:r>
              <a:rPr lang="en-CA" dirty="0"/>
              <a:t>And in broad sense the stochastic resonance only describes the noise induced peak in performance and not the frequency resonance.</a:t>
            </a:r>
          </a:p>
          <a:p>
            <a:pPr algn="just"/>
            <a:r>
              <a:rPr lang="en-CA" dirty="0"/>
              <a:t>Consequently  stochastic resonance is often described as paradoxical or counter-intuitive because in engineered electronic systems, noise is seen to be detrimental to quality.</a:t>
            </a:r>
          </a:p>
          <a:p>
            <a:pPr algn="just"/>
            <a:r>
              <a:rPr lang="en-CA" dirty="0"/>
              <a:t>However in biological context, the effect is hardly counter-intuitive.</a:t>
            </a:r>
          </a:p>
          <a:p>
            <a:pPr algn="just"/>
            <a:r>
              <a:rPr lang="en-CA" dirty="0"/>
              <a:t>The most important question is though whether or when biological relevant noise benefits the neural system and if so, how ?</a:t>
            </a:r>
          </a:p>
        </p:txBody>
      </p:sp>
    </p:spTree>
    <p:extLst>
      <p:ext uri="{BB962C8B-B14F-4D97-AF65-F5344CB8AC3E}">
        <p14:creationId xmlns:p14="http://schemas.microsoft.com/office/powerpoint/2010/main" val="29856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3CE2-4064-4D67-B708-92038B44ACF8}"/>
              </a:ext>
            </a:extLst>
          </p:cNvPr>
          <p:cNvSpPr>
            <a:spLocks noGrp="1"/>
          </p:cNvSpPr>
          <p:nvPr>
            <p:ph type="title"/>
          </p:nvPr>
        </p:nvSpPr>
        <p:spPr/>
        <p:txBody>
          <a:bodyPr/>
          <a:lstStyle/>
          <a:p>
            <a:r>
              <a:rPr lang="en-CA" dirty="0"/>
              <a:t>Stochastic Facilitation Framework</a:t>
            </a:r>
          </a:p>
        </p:txBody>
      </p:sp>
      <p:sp>
        <p:nvSpPr>
          <p:cNvPr id="3" name="Content Placeholder 2">
            <a:extLst>
              <a:ext uri="{FF2B5EF4-FFF2-40B4-BE49-F238E27FC236}">
                <a16:creationId xmlns:a16="http://schemas.microsoft.com/office/drawing/2014/main" id="{EB9D1065-E501-41BA-B677-5D479EE7DAF8}"/>
              </a:ext>
            </a:extLst>
          </p:cNvPr>
          <p:cNvSpPr>
            <a:spLocks noGrp="1"/>
          </p:cNvSpPr>
          <p:nvPr>
            <p:ph idx="1"/>
          </p:nvPr>
        </p:nvSpPr>
        <p:spPr>
          <a:xfrm>
            <a:off x="2589212" y="1537252"/>
            <a:ext cx="8915400" cy="4373970"/>
          </a:xfrm>
        </p:spPr>
        <p:txBody>
          <a:bodyPr/>
          <a:lstStyle/>
          <a:p>
            <a:r>
              <a:rPr lang="en-CA" dirty="0"/>
              <a:t>They developed a six step scheme to study stochastic facilitation in neural networks.</a:t>
            </a:r>
          </a:p>
        </p:txBody>
      </p:sp>
      <p:pic>
        <p:nvPicPr>
          <p:cNvPr id="4" name="Content Placeholder 3">
            <a:extLst>
              <a:ext uri="{FF2B5EF4-FFF2-40B4-BE49-F238E27FC236}">
                <a16:creationId xmlns:a16="http://schemas.microsoft.com/office/drawing/2014/main" id="{74121783-AEEA-48D8-BEA2-A5CB7B4C90D2}"/>
              </a:ext>
            </a:extLst>
          </p:cNvPr>
          <p:cNvPicPr>
            <a:picLocks noChangeAspect="1"/>
          </p:cNvPicPr>
          <p:nvPr/>
        </p:nvPicPr>
        <p:blipFill>
          <a:blip r:embed="rId2"/>
          <a:stretch>
            <a:fillRect/>
          </a:stretch>
        </p:blipFill>
        <p:spPr>
          <a:xfrm>
            <a:off x="2589211" y="2212877"/>
            <a:ext cx="8637104" cy="3725085"/>
          </a:xfrm>
          <a:prstGeom prst="rect">
            <a:avLst/>
          </a:prstGeom>
        </p:spPr>
      </p:pic>
      <p:sp>
        <p:nvSpPr>
          <p:cNvPr id="5" name="TextBox 4">
            <a:extLst>
              <a:ext uri="{FF2B5EF4-FFF2-40B4-BE49-F238E27FC236}">
                <a16:creationId xmlns:a16="http://schemas.microsoft.com/office/drawing/2014/main" id="{D8A0F030-F960-47D8-9ABC-2143C2E450AA}"/>
              </a:ext>
            </a:extLst>
          </p:cNvPr>
          <p:cNvSpPr txBox="1"/>
          <p:nvPr/>
        </p:nvSpPr>
        <p:spPr>
          <a:xfrm>
            <a:off x="2589211" y="5964702"/>
            <a:ext cx="8637105" cy="646331"/>
          </a:xfrm>
          <a:prstGeom prst="rect">
            <a:avLst/>
          </a:prstGeom>
          <a:noFill/>
        </p:spPr>
        <p:txBody>
          <a:bodyPr wrap="square" rtlCol="0">
            <a:spAutoFit/>
          </a:bodyPr>
          <a:lstStyle/>
          <a:p>
            <a:pPr algn="ctr"/>
            <a:r>
              <a:rPr lang="en-CA" u="sng" dirty="0"/>
              <a:t>Fig 4.</a:t>
            </a:r>
            <a:r>
              <a:rPr lang="en-CA" dirty="0"/>
              <a:t> </a:t>
            </a:r>
            <a:r>
              <a:rPr lang="en-CA" u="sng" dirty="0"/>
              <a:t>Stochastic Facilitation Framework</a:t>
            </a:r>
          </a:p>
          <a:p>
            <a:pPr algn="ctr"/>
            <a:endParaRPr lang="en-CA" dirty="0"/>
          </a:p>
        </p:txBody>
      </p:sp>
    </p:spTree>
    <p:extLst>
      <p:ext uri="{BB962C8B-B14F-4D97-AF65-F5344CB8AC3E}">
        <p14:creationId xmlns:p14="http://schemas.microsoft.com/office/powerpoint/2010/main" val="184305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3CE2-4064-4D67-B708-92038B44ACF8}"/>
              </a:ext>
            </a:extLst>
          </p:cNvPr>
          <p:cNvSpPr>
            <a:spLocks noGrp="1"/>
          </p:cNvSpPr>
          <p:nvPr>
            <p:ph type="title"/>
          </p:nvPr>
        </p:nvSpPr>
        <p:spPr/>
        <p:txBody>
          <a:bodyPr/>
          <a:lstStyle/>
          <a:p>
            <a:r>
              <a:rPr lang="en-CA" dirty="0"/>
              <a:t>Stochastic Facilitation Framework</a:t>
            </a:r>
          </a:p>
        </p:txBody>
      </p:sp>
      <p:sp>
        <p:nvSpPr>
          <p:cNvPr id="3" name="Content Placeholder 2">
            <a:extLst>
              <a:ext uri="{FF2B5EF4-FFF2-40B4-BE49-F238E27FC236}">
                <a16:creationId xmlns:a16="http://schemas.microsoft.com/office/drawing/2014/main" id="{EB9D1065-E501-41BA-B677-5D479EE7DAF8}"/>
              </a:ext>
            </a:extLst>
          </p:cNvPr>
          <p:cNvSpPr>
            <a:spLocks noGrp="1"/>
          </p:cNvSpPr>
          <p:nvPr>
            <p:ph idx="1"/>
          </p:nvPr>
        </p:nvSpPr>
        <p:spPr>
          <a:xfrm>
            <a:off x="2589212" y="2133600"/>
            <a:ext cx="8915400" cy="3777622"/>
          </a:xfrm>
        </p:spPr>
        <p:txBody>
          <a:bodyPr/>
          <a:lstStyle/>
          <a:p>
            <a:pPr algn="just"/>
            <a:r>
              <a:rPr lang="en-CA" dirty="0"/>
              <a:t>They developed a six step scheme to study stochastic facilitation in neural networks.</a:t>
            </a:r>
          </a:p>
          <a:p>
            <a:pPr algn="just"/>
            <a:r>
              <a:rPr lang="en-CA" b="1" i="1" u="sng" dirty="0"/>
              <a:t>Step-1&gt; Stochastic Facilitation Hypothesis</a:t>
            </a:r>
          </a:p>
          <a:p>
            <a:pPr algn="just"/>
            <a:r>
              <a:rPr lang="en-CA" dirty="0"/>
              <a:t>A hypothesis concerning the positive role of stochastic biological noise in facilitating signal processing or a computational task of a specified neural system is stated. </a:t>
            </a:r>
          </a:p>
          <a:p>
            <a:pPr algn="just"/>
            <a:r>
              <a:rPr lang="en-CA" dirty="0"/>
              <a:t>That means, a specific biologically appropriate source of noise in a specific neural system provides a better mechanism for a computation than a same system in absence of noise.</a:t>
            </a:r>
          </a:p>
        </p:txBody>
      </p:sp>
    </p:spTree>
    <p:extLst>
      <p:ext uri="{BB962C8B-B14F-4D97-AF65-F5344CB8AC3E}">
        <p14:creationId xmlns:p14="http://schemas.microsoft.com/office/powerpoint/2010/main" val="14848012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12980</TotalTime>
  <Words>2883</Words>
  <Application>Microsoft Office PowerPoint</Application>
  <PresentationFormat>Widescreen</PresentationFormat>
  <Paragraphs>213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Wisp</vt:lpstr>
      <vt:lpstr>THE BENEFITS OF NOISE IN NEURAL SYSTEMS: BRIDGING THEORY AND EXPERIMENT By - Mark D. McDonnell and Lawrence M. Ward</vt:lpstr>
      <vt:lpstr>Outline   </vt:lpstr>
      <vt:lpstr>Stochastic Resonance</vt:lpstr>
      <vt:lpstr>How Stochastic Resonance helps ?</vt:lpstr>
      <vt:lpstr>Classical Stochastic Resonance Model</vt:lpstr>
      <vt:lpstr>Classical Stochastic Resonance Model</vt:lpstr>
      <vt:lpstr>Why stochastic facilitation?</vt:lpstr>
      <vt:lpstr>Stochastic Facilitation Framework</vt:lpstr>
      <vt:lpstr>Stochastic Facilitation Framework</vt:lpstr>
      <vt:lpstr>Stochastic Facilitation Framework</vt:lpstr>
      <vt:lpstr>Stochastic Facilitation Framework</vt:lpstr>
      <vt:lpstr>In past studies..</vt:lpstr>
      <vt:lpstr>The future of stochastic facilitation framework</vt:lpstr>
      <vt:lpstr>Experimental Studies of Stochastic Resonance </vt:lpstr>
      <vt:lpstr>Experimental Studies of Stochastic Resonance </vt:lpstr>
      <vt:lpstr>What we are trying to implement ?</vt:lpstr>
      <vt:lpstr>Results:</vt:lpstr>
      <vt:lpstr>Results:</vt:lpstr>
      <vt:lpstr>Stochastic resonance in neural systems</vt:lpstr>
      <vt:lpstr>Biologically realistic and unrealistic models </vt:lpstr>
      <vt:lpstr>Stochastic facilitation: Future research</vt:lpstr>
      <vt:lpstr>PowerPoint Presentation</vt:lpstr>
      <vt:lpstr>PowerPoint Presentation</vt:lpstr>
      <vt:lpstr>Bridging Theory and experiments</vt:lpstr>
      <vt:lpstr>PowerPoint Presentation</vt:lpstr>
      <vt:lpstr>PowerPoint Presentation</vt:lpstr>
      <vt:lpstr>A Relevant Paper (2018)</vt:lpstr>
      <vt:lpstr>CONCLUSION</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BENEFITS OF NOISE IN NEURAL SYSTEMS: BRIDGING THEORY AND EXPERIMENT By - Mark D. McDonnell and Lawrence M. Ward</dc:title>
  <dc:creator>Anshul Mahajan</dc:creator>
  <cp:lastModifiedBy>Anshul Mahajan</cp:lastModifiedBy>
  <cp:revision>2</cp:revision>
  <dcterms:created xsi:type="dcterms:W3CDTF">2019-04-03T04:01:51Z</dcterms:created>
  <dcterms:modified xsi:type="dcterms:W3CDTF">2019-04-27T01:14:53Z</dcterms:modified>
</cp:coreProperties>
</file>