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3566-19BA-4718-B709-3604C9697425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2D0E-1738-463F-99A9-13D5ACE50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3566-19BA-4718-B709-3604C9697425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2D0E-1738-463F-99A9-13D5ACE50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3566-19BA-4718-B709-3604C9697425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2D0E-1738-463F-99A9-13D5ACE50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9F863CE-6503-49B3-9FAE-3AF74D55DF05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7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3566-19BA-4718-B709-3604C9697425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2D0E-1738-463F-99A9-13D5ACE50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3566-19BA-4718-B709-3604C9697425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2D0E-1738-463F-99A9-13D5ACE50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3566-19BA-4718-B709-3604C9697425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2D0E-1738-463F-99A9-13D5ACE50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3566-19BA-4718-B709-3604C9697425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2D0E-1738-463F-99A9-13D5ACE50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3566-19BA-4718-B709-3604C9697425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2D0E-1738-463F-99A9-13D5ACE50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3566-19BA-4718-B709-3604C9697425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2D0E-1738-463F-99A9-13D5ACE50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3566-19BA-4718-B709-3604C9697425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2D0E-1738-463F-99A9-13D5ACE50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3566-19BA-4718-B709-3604C9697425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2D0E-1738-463F-99A9-13D5ACE50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33566-19BA-4718-B709-3604C9697425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B2D0E-1738-463F-99A9-13D5ACE50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What Is the .NET Framework?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_netframework4_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685800"/>
            <a:ext cx="8446769" cy="5105400"/>
          </a:xfrm>
        </p:spPr>
      </p:pic>
      <p:sp>
        <p:nvSpPr>
          <p:cNvPr id="2" name="Rectangle 1"/>
          <p:cNvSpPr/>
          <p:nvPr/>
        </p:nvSpPr>
        <p:spPr>
          <a:xfrm>
            <a:off x="4038600" y="3124200"/>
            <a:ext cx="1295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.NET Framework defines an environment that supports the development and </a:t>
            </a:r>
            <a:r>
              <a:rPr lang="en-US" dirty="0" smtClean="0"/>
              <a:t>execution of </a:t>
            </a:r>
            <a:r>
              <a:rPr lang="en-US" dirty="0"/>
              <a:t>highly distributed, component-based applications</a:t>
            </a:r>
            <a:r>
              <a:rPr lang="en-US" dirty="0" smtClean="0"/>
              <a:t>.</a:t>
            </a:r>
          </a:p>
          <a:p>
            <a:r>
              <a:rPr lang="en-US" dirty="0"/>
              <a:t>The first is the </a:t>
            </a:r>
            <a:r>
              <a:rPr lang="en-US" b="1" i="1" dirty="0"/>
              <a:t>Common Language Runtime (CLR). </a:t>
            </a:r>
            <a:r>
              <a:rPr lang="en-US" i="1" dirty="0"/>
              <a:t>This is the system </a:t>
            </a:r>
            <a:r>
              <a:rPr lang="en-US" i="1" dirty="0" smtClean="0"/>
              <a:t>that </a:t>
            </a:r>
            <a:r>
              <a:rPr lang="en-US" dirty="0" smtClean="0"/>
              <a:t>manages </a:t>
            </a:r>
            <a:r>
              <a:rPr lang="en-US" dirty="0"/>
              <a:t>the execution of your program. Along with other benefits, the Common Language</a:t>
            </a:r>
          </a:p>
          <a:p>
            <a:r>
              <a:rPr lang="en-US" dirty="0"/>
              <a:t>Runtime is the part of the .NET Framework that enables programs to be portable, </a:t>
            </a:r>
            <a:r>
              <a:rPr lang="en-US" dirty="0" smtClean="0"/>
              <a:t>supports mixed-language </a:t>
            </a:r>
            <a:r>
              <a:rPr lang="en-US" dirty="0"/>
              <a:t>programming, and provides for secure execution</a:t>
            </a:r>
            <a:r>
              <a:rPr lang="en-US" dirty="0" smtClean="0"/>
              <a:t>.</a:t>
            </a:r>
          </a:p>
          <a:p>
            <a:r>
              <a:rPr lang="en-US" dirty="0"/>
              <a:t>The second entity is the .NET </a:t>
            </a:r>
            <a:r>
              <a:rPr lang="en-US" i="1" dirty="0"/>
              <a:t>class library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Common Language Runtime</a:t>
            </a:r>
            <a:r>
              <a:rPr lang="en-US" dirty="0"/>
              <a:t> manages the execution of .NET </a:t>
            </a:r>
            <a:r>
              <a:rPr lang="en-US" dirty="0" smtClean="0"/>
              <a:t>code.</a:t>
            </a:r>
          </a:p>
          <a:p>
            <a:r>
              <a:rPr lang="en-US" dirty="0"/>
              <a:t>Here is how </a:t>
            </a:r>
            <a:r>
              <a:rPr lang="en-US" dirty="0" smtClean="0"/>
              <a:t>it works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you compile a C# program, the output of the compiler is not executable </a:t>
            </a:r>
            <a:r>
              <a:rPr lang="en-US" dirty="0" smtClean="0"/>
              <a:t>code. Instead</a:t>
            </a:r>
            <a:r>
              <a:rPr lang="en-US" dirty="0"/>
              <a:t>, it is a file that contains a special type of </a:t>
            </a:r>
            <a:r>
              <a:rPr lang="en-US" dirty="0" err="1"/>
              <a:t>pseudocode</a:t>
            </a:r>
            <a:r>
              <a:rPr lang="en-US" dirty="0"/>
              <a:t> called </a:t>
            </a:r>
            <a:r>
              <a:rPr lang="en-US" b="1" i="1" dirty="0"/>
              <a:t>Microsoft </a:t>
            </a:r>
            <a:r>
              <a:rPr lang="en-US" b="1" i="1" dirty="0" smtClean="0"/>
              <a:t>Intermediate Language </a:t>
            </a:r>
            <a:r>
              <a:rPr lang="en-US" b="1" i="1" dirty="0"/>
              <a:t>(MSIL</a:t>
            </a:r>
            <a:r>
              <a:rPr lang="en-US" b="1" i="1" dirty="0" smtClean="0"/>
              <a:t>).</a:t>
            </a:r>
            <a:r>
              <a:rPr lang="en-US" dirty="0" smtClean="0"/>
              <a:t> It is the job of the CLR to translate the intermediate code into executable code when a program is run.</a:t>
            </a:r>
          </a:p>
          <a:p>
            <a:r>
              <a:rPr lang="en-US" dirty="0" smtClean="0"/>
              <a:t>Thus, any program compiled to MSIL can be run in any environment for which the CLR is implemented. This is part of how the .NET Framework achieves portability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Microsoft Intermediate Language is turned into executable code using a </a:t>
            </a:r>
            <a:r>
              <a:rPr lang="en-US" i="1" dirty="0"/>
              <a:t>JIT compiler.</a:t>
            </a:r>
          </a:p>
          <a:p>
            <a:r>
              <a:rPr lang="en-US" dirty="0"/>
              <a:t>“JIT” stands for “</a:t>
            </a:r>
            <a:r>
              <a:rPr lang="en-US" b="1" dirty="0"/>
              <a:t>Just-In-Time.</a:t>
            </a:r>
            <a:r>
              <a:rPr lang="en-US" dirty="0"/>
              <a:t>” The process works like this: When a .NET program </a:t>
            </a:r>
            <a:r>
              <a:rPr lang="en-US" dirty="0" smtClean="0"/>
              <a:t>is executed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CLR activates the JIT compiler. The JIT compiler converts MSIL into </a:t>
            </a:r>
            <a:r>
              <a:rPr lang="en-US" dirty="0" smtClean="0"/>
              <a:t>native code </a:t>
            </a:r>
            <a:r>
              <a:rPr lang="en-US" dirty="0"/>
              <a:t>on demand as each part of your program is needed. Thus, your C# program actually</a:t>
            </a:r>
          </a:p>
          <a:p>
            <a:pPr>
              <a:buNone/>
            </a:pPr>
            <a:r>
              <a:rPr lang="en-US" dirty="0" smtClean="0"/>
              <a:t>     executes </a:t>
            </a:r>
            <a:r>
              <a:rPr lang="en-US" dirty="0"/>
              <a:t>as native code even though it is initially compiled into MSIL. This means that </a:t>
            </a:r>
            <a:r>
              <a:rPr lang="en-US" dirty="0" smtClean="0"/>
              <a:t>your program </a:t>
            </a:r>
            <a:r>
              <a:rPr lang="en-US" dirty="0"/>
              <a:t>runs nearly as fast as it would if it had been compiled to native code in the </a:t>
            </a:r>
            <a:r>
              <a:rPr lang="en-US" dirty="0" smtClean="0"/>
              <a:t>first place</a:t>
            </a:r>
            <a:r>
              <a:rPr lang="en-US" dirty="0"/>
              <a:t>, but it gains the portability benefits of MSIL</a:t>
            </a:r>
            <a:r>
              <a:rPr lang="en-US" dirty="0" smtClean="0"/>
              <a:t>.</a:t>
            </a:r>
          </a:p>
          <a:p>
            <a:r>
              <a:rPr lang="en-US" dirty="0"/>
              <a:t>In addition to MSIL, one other thing is output when you compile a C# </a:t>
            </a:r>
            <a:r>
              <a:rPr lang="en-US" dirty="0" smtClean="0"/>
              <a:t>program: </a:t>
            </a:r>
            <a:r>
              <a:rPr lang="en-US" b="1" i="1" dirty="0" smtClean="0"/>
              <a:t>metadata</a:t>
            </a:r>
            <a:r>
              <a:rPr lang="en-US" b="1" i="1" dirty="0"/>
              <a:t>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Metadata describes the data used by your program and enables your code </a:t>
            </a:r>
            <a:r>
              <a:rPr lang="en-US" dirty="0" smtClean="0"/>
              <a:t>to interact </a:t>
            </a:r>
            <a:r>
              <a:rPr lang="en-US" dirty="0"/>
              <a:t>easily with other code. The metadata is contained in the same file as the MSIL.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Managed vs. Unmanaged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write a C# program, you are creating what is called </a:t>
            </a:r>
            <a:r>
              <a:rPr lang="en-US" i="1" dirty="0"/>
              <a:t>managed </a:t>
            </a:r>
            <a:r>
              <a:rPr lang="en-US" i="1" dirty="0" smtClean="0"/>
              <a:t>code. </a:t>
            </a:r>
            <a:r>
              <a:rPr lang="en-US" dirty="0" smtClean="0"/>
              <a:t>Managed </a:t>
            </a:r>
            <a:r>
              <a:rPr lang="en-US" dirty="0"/>
              <a:t>code is executed under the control of the Common Language Runtime as </a:t>
            </a:r>
            <a:r>
              <a:rPr lang="en-US" dirty="0" smtClean="0"/>
              <a:t>just described</a:t>
            </a:r>
            <a:r>
              <a:rPr lang="en-US" dirty="0"/>
              <a:t>. Because it is running under the control of the CLR, managed code is subject </a:t>
            </a:r>
            <a:r>
              <a:rPr lang="en-US" dirty="0" smtClean="0"/>
              <a:t>to certain </a:t>
            </a:r>
            <a:r>
              <a:rPr lang="en-US" dirty="0"/>
              <a:t>constraints—and derives several benefits. The constraints are easily described </a:t>
            </a:r>
            <a:r>
              <a:rPr lang="en-US" dirty="0" smtClean="0"/>
              <a:t>and met</a:t>
            </a:r>
            <a:r>
              <a:rPr lang="en-US" dirty="0"/>
              <a:t>: the compiler must produce an MSIL file targeted for the CLR (which C# does) and </a:t>
            </a:r>
            <a:r>
              <a:rPr lang="en-US" dirty="0" smtClean="0"/>
              <a:t>use the </a:t>
            </a:r>
            <a:r>
              <a:rPr lang="en-US" dirty="0"/>
              <a:t>.NET class library (which C# does). The benefits of managed code are many, </a:t>
            </a:r>
            <a:r>
              <a:rPr lang="en-US" dirty="0" smtClean="0"/>
              <a:t>including modern </a:t>
            </a:r>
            <a:r>
              <a:rPr lang="en-US" dirty="0"/>
              <a:t>memory management, the ability to mix languages, better security, support </a:t>
            </a:r>
            <a:r>
              <a:rPr lang="en-US" dirty="0" smtClean="0"/>
              <a:t>for version </a:t>
            </a:r>
            <a:r>
              <a:rPr lang="en-US" dirty="0"/>
              <a:t>control, and a clean way for software components to interact.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Unmanaged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opposite of managed code is unmanaged code. Unmanaged code does not execute</a:t>
            </a:r>
          </a:p>
          <a:p>
            <a:r>
              <a:rPr lang="en-US" dirty="0"/>
              <a:t>under the Common Language Runtime. Thus, all Windows programs prior to the creation </a:t>
            </a:r>
            <a:r>
              <a:rPr lang="en-US" dirty="0" smtClean="0"/>
              <a:t>of the </a:t>
            </a:r>
            <a:r>
              <a:rPr lang="en-US" dirty="0"/>
              <a:t>.NET Framework use unmanaged code. It is </a:t>
            </a:r>
            <a:r>
              <a:rPr lang="en-US" dirty="0" smtClean="0"/>
              <a:t>possible </a:t>
            </a:r>
            <a:r>
              <a:rPr lang="en-US" dirty="0"/>
              <a:t>for managed code and unmanaged</a:t>
            </a:r>
          </a:p>
          <a:p>
            <a:pPr>
              <a:buNone/>
            </a:pPr>
            <a:r>
              <a:rPr lang="en-US" dirty="0" smtClean="0"/>
              <a:t>    code </a:t>
            </a:r>
            <a:r>
              <a:rPr lang="en-US" dirty="0"/>
              <a:t>to work together, so the fact that C# generates managed code does not restrict its </a:t>
            </a:r>
            <a:r>
              <a:rPr lang="en-US" dirty="0" smtClean="0"/>
              <a:t>ability to </a:t>
            </a:r>
            <a:r>
              <a:rPr lang="en-US" dirty="0"/>
              <a:t>operate in conjunction with preexisting programs</a:t>
            </a:r>
            <a:r>
              <a:rPr lang="en-US" dirty="0" smtClean="0"/>
              <a:t>. Pointer in c# is unmanaged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Common </a:t>
            </a:r>
            <a:r>
              <a:rPr lang="en-US" b="1" dirty="0" smtClean="0"/>
              <a:t>Language </a:t>
            </a:r>
            <a:r>
              <a:rPr lang="en-US" b="1" dirty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Although all managed code gains the benefits provided by the CLR, if your code will </a:t>
            </a:r>
            <a:r>
              <a:rPr lang="en-US" dirty="0" smtClean="0"/>
              <a:t>be used </a:t>
            </a:r>
            <a:r>
              <a:rPr lang="en-US" dirty="0"/>
              <a:t>by other programs written in different languages, then for maximum usability, it </a:t>
            </a:r>
            <a:r>
              <a:rPr lang="en-US" dirty="0" smtClean="0"/>
              <a:t>should adhere </a:t>
            </a:r>
            <a:r>
              <a:rPr lang="en-US" dirty="0"/>
              <a:t>to the Common Language Specification (CLS). The CLS describes a set of </a:t>
            </a:r>
            <a:r>
              <a:rPr lang="en-US" dirty="0" smtClean="0"/>
              <a:t>features that </a:t>
            </a:r>
            <a:r>
              <a:rPr lang="en-US" dirty="0"/>
              <a:t>different .NET-compatible languages have in common. </a:t>
            </a:r>
            <a:endParaRPr lang="en-US" dirty="0" smtClean="0"/>
          </a:p>
          <a:p>
            <a:r>
              <a:rPr lang="en-US" dirty="0" smtClean="0"/>
              <a:t>CLS </a:t>
            </a:r>
            <a:r>
              <a:rPr lang="en-US" dirty="0"/>
              <a:t>compliance is </a:t>
            </a:r>
            <a:r>
              <a:rPr lang="en-US" dirty="0" smtClean="0"/>
              <a:t>especially important </a:t>
            </a:r>
            <a:r>
              <a:rPr lang="en-US" dirty="0"/>
              <a:t>when creating software components that will be used by other languages. </a:t>
            </a:r>
            <a:endParaRPr lang="en-US" dirty="0" smtClean="0"/>
          </a:p>
          <a:p>
            <a:r>
              <a:rPr lang="en-US" dirty="0" smtClean="0"/>
              <a:t>The CLS </a:t>
            </a:r>
            <a:r>
              <a:rPr lang="en-US" dirty="0"/>
              <a:t>includes a subset of the </a:t>
            </a:r>
            <a:r>
              <a:rPr lang="en-US" b="1" i="1" dirty="0"/>
              <a:t>Common Type System </a:t>
            </a:r>
            <a:r>
              <a:rPr lang="en-US" i="1" dirty="0"/>
              <a:t>(CTS). The CTS defines the </a:t>
            </a:r>
            <a:r>
              <a:rPr lang="en-US" i="1" dirty="0" smtClean="0"/>
              <a:t>rules </a:t>
            </a:r>
            <a:r>
              <a:rPr lang="en-US" dirty="0" smtClean="0"/>
              <a:t>concerning </a:t>
            </a:r>
            <a:r>
              <a:rPr lang="en-US" dirty="0"/>
              <a:t>data types. Of course, C# supports both the CLS and the 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701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What Is the .NET Framework?</vt:lpstr>
      <vt:lpstr>PowerPoint Presentation</vt:lpstr>
      <vt:lpstr>PowerPoint Presentation</vt:lpstr>
      <vt:lpstr>PowerPoint Presentation</vt:lpstr>
      <vt:lpstr>JIT</vt:lpstr>
      <vt:lpstr>Metadata</vt:lpstr>
      <vt:lpstr>Managed vs. Unmanaged Code</vt:lpstr>
      <vt:lpstr>Unmanaged Code</vt:lpstr>
      <vt:lpstr>The Common Language Specification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Theory</dc:creator>
  <cp:lastModifiedBy>practice</cp:lastModifiedBy>
  <cp:revision>31</cp:revision>
  <dcterms:created xsi:type="dcterms:W3CDTF">2012-07-28T06:24:19Z</dcterms:created>
  <dcterms:modified xsi:type="dcterms:W3CDTF">2016-11-15T09:40:07Z</dcterms:modified>
</cp:coreProperties>
</file>