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 Character Type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841210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Predefined Reference Types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8763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C#, an identifier is a name assigned to a method, a variable, or any other user-defined item. Identifiers can be one or more characters long. </a:t>
            </a:r>
          </a:p>
          <a:p>
            <a:r>
              <a:rPr lang="en-US" dirty="0" smtClean="0"/>
              <a:t>Variable names may start with any letter of the alphabet or an underscore. Next may be a letter, a digit, or an underscore.</a:t>
            </a:r>
          </a:p>
          <a:p>
            <a:r>
              <a:rPr lang="en-US" dirty="0" smtClean="0"/>
              <a:t> The underscore can be used to enhance the readability of a variable name, as in </a:t>
            </a:r>
            <a:r>
              <a:rPr lang="en-US" b="1" dirty="0" err="1" smtClean="0"/>
              <a:t>line_count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identifers</a:t>
            </a:r>
            <a:r>
              <a:rPr lang="en-US" dirty="0" smtClean="0"/>
              <a:t> containing two consecutive underscores, such as </a:t>
            </a:r>
            <a:r>
              <a:rPr lang="en-US" b="1" dirty="0" smtClean="0"/>
              <a:t>max_ _value, are </a:t>
            </a:r>
            <a:r>
              <a:rPr lang="en-US" dirty="0" smtClean="0"/>
              <a:t>reserved for use by the compiler. </a:t>
            </a:r>
          </a:p>
          <a:p>
            <a:r>
              <a:rPr lang="en-US" dirty="0" smtClean="0"/>
              <a:t>Uppercase and lowercase are different; that is, to C#,</a:t>
            </a:r>
          </a:p>
          <a:p>
            <a:pPr>
              <a:buNone/>
            </a:pPr>
            <a:r>
              <a:rPr lang="en-US" b="1" dirty="0" err="1" smtClean="0"/>
              <a:t>myvar</a:t>
            </a:r>
            <a:r>
              <a:rPr lang="en-US" b="1" dirty="0" smtClean="0"/>
              <a:t> and </a:t>
            </a:r>
            <a:r>
              <a:rPr lang="en-US" b="1" dirty="0" err="1" smtClean="0"/>
              <a:t>MyVar</a:t>
            </a:r>
            <a:r>
              <a:rPr lang="en-US" b="1" dirty="0" smtClean="0"/>
              <a:t> are separate names.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you cannot use any of the reserved C# keywords as identifiers, C# does allow you to precede a keyword with an @, allowing it to be a legal identifier.</a:t>
            </a:r>
          </a:p>
          <a:p>
            <a:r>
              <a:rPr lang="en-US" dirty="0" smtClean="0"/>
              <a:t> For example, </a:t>
            </a:r>
            <a:r>
              <a:rPr lang="en-US" b="1" dirty="0" smtClean="0"/>
              <a:t>@for </a:t>
            </a:r>
            <a:r>
              <a:rPr lang="en-US" dirty="0" smtClean="0"/>
              <a:t>is a valid identifier. In this case, the identifier is actually </a:t>
            </a:r>
            <a:r>
              <a:rPr lang="en-US" b="1" dirty="0" smtClean="0"/>
              <a:t>for and the @ is ignored.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names of namespaces, classes, and members in the base classes ,property follow Pascal casing </a:t>
            </a:r>
            <a:r>
              <a:rPr lang="en-US" dirty="0" err="1" smtClean="0"/>
              <a:t>eg.VidyaNidhi</a:t>
            </a:r>
            <a:endParaRPr lang="en-US" dirty="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camel </a:t>
            </a:r>
            <a:r>
              <a:rPr lang="en-US" dirty="0" smtClean="0"/>
              <a:t>casing: </a:t>
            </a:r>
            <a:r>
              <a:rPr lang="en-US" dirty="0" err="1" smtClean="0"/>
              <a:t>calSalary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private member</a:t>
            </a:r>
          </a:p>
          <a:p>
            <a:r>
              <a:rPr lang="en-US" dirty="0" smtClean="0"/>
              <a:t>all parameters passed to methods: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Value Types [Primitive type and </a:t>
            </a:r>
            <a:r>
              <a:rPr lang="en-US" b="1" i="1" dirty="0" err="1" smtClean="0"/>
              <a:t>struct,enum</a:t>
            </a:r>
            <a:r>
              <a:rPr lang="en-US" b="1" i="1" dirty="0" smtClean="0"/>
              <a:t>]</a:t>
            </a:r>
          </a:p>
          <a:p>
            <a:r>
              <a:rPr lang="en-US" b="1" i="1" dirty="0" smtClean="0"/>
              <a:t> Reference Types[</a:t>
            </a:r>
            <a:r>
              <a:rPr lang="en-US" b="1" i="1" dirty="0" err="1" smtClean="0"/>
              <a:t>class,array,string</a:t>
            </a:r>
            <a:r>
              <a:rPr lang="en-US" b="1" i="1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Integer Types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-1613" r="3906"/>
          <a:stretch>
            <a:fillRect/>
          </a:stretch>
        </p:blipFill>
        <p:spPr bwMode="auto">
          <a:xfrm>
            <a:off x="1" y="1828800"/>
            <a:ext cx="93725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Floating - Point Types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509406" cy="228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3400"/>
            <a:ext cx="8534400" cy="22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 Boolean Type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247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Identifiers</vt:lpstr>
      <vt:lpstr>PowerPoint Presentation</vt:lpstr>
      <vt:lpstr>Naming Conventions</vt:lpstr>
      <vt:lpstr>Data type</vt:lpstr>
      <vt:lpstr>Value Type</vt:lpstr>
      <vt:lpstr>Integer Types</vt:lpstr>
      <vt:lpstr>Floating - Point Types</vt:lpstr>
      <vt:lpstr>The Boolean Type</vt:lpstr>
      <vt:lpstr>The Character Type</vt:lpstr>
      <vt:lpstr>Predefined Reference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practice</cp:lastModifiedBy>
  <cp:revision>9</cp:revision>
  <dcterms:created xsi:type="dcterms:W3CDTF">2006-08-16T00:00:00Z</dcterms:created>
  <dcterms:modified xsi:type="dcterms:W3CDTF">2015-05-18T04:28:45Z</dcterms:modified>
</cp:coreProperties>
</file>