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20" autoAdjust="0"/>
  </p:normalViewPr>
  <p:slideViewPr>
    <p:cSldViewPr>
      <p:cViewPr varScale="1">
        <p:scale>
          <a:sx n="64" d="100"/>
          <a:sy n="64" d="100"/>
        </p:scale>
        <p:origin x="-1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8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Stack-less then 64kb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 Heap 64kb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WorkingSet</a:t>
                      </a:r>
                      <a:r>
                        <a:rPr lang="en-US" dirty="0" smtClean="0"/>
                        <a:t> – Virtual 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house3</a:t>
                      </a:r>
                    </a:p>
                    <a:p>
                      <a:r>
                        <a:rPr lang="en-US" dirty="0" smtClean="0"/>
                        <a:t>house2</a:t>
                      </a:r>
                    </a:p>
                    <a:p>
                      <a:r>
                        <a:rPr lang="en-US" dirty="0" smtClean="0"/>
                        <a:t>house1</a:t>
                      </a:r>
                    </a:p>
                    <a:p>
                      <a:r>
                        <a:rPr lang="en-US" dirty="0" smtClean="0"/>
                        <a:t>Y=1000</a:t>
                      </a:r>
                    </a:p>
                    <a:p>
                      <a:r>
                        <a:rPr lang="en-US" dirty="0" smtClean="0"/>
                        <a:t>X=100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H1.floor  -2002</a:t>
                      </a:r>
                    </a:p>
                    <a:p>
                      <a:r>
                        <a:rPr lang="en-US" dirty="0" smtClean="0"/>
                        <a:t>H1.Occupant; 2002</a:t>
                      </a:r>
                    </a:p>
                    <a:p>
                      <a:r>
                        <a:rPr lang="en-US" dirty="0" smtClean="0"/>
                        <a:t>H1.area 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Area()   address(2002)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Every reference type take 4 byte</a:t>
                      </a:r>
                    </a:p>
                    <a:p>
                      <a:r>
                        <a:rPr lang="en-US" dirty="0" smtClean="0"/>
                        <a:t>Value type are on 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declare in class is loaded to 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Total 2GB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Satck</a:t>
                      </a:r>
                      <a:r>
                        <a:rPr lang="en-US" baseline="0" dirty="0" smtClean="0"/>
                        <a:t> is cleared by CLR and Heap is cleared by GC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Theory</cp:lastModifiedBy>
  <cp:revision>3</cp:revision>
  <dcterms:created xsi:type="dcterms:W3CDTF">2006-08-16T00:00:00Z</dcterms:created>
  <dcterms:modified xsi:type="dcterms:W3CDTF">2012-07-30T08:34:27Z</dcterms:modified>
</cp:coreProperties>
</file>