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014FF7-1672-43AE-B699-5DDCBCE2278E}"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C0A59-530D-4255-BC57-5F28785DD20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14FF7-1672-43AE-B699-5DDCBCE2278E}"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C0A59-530D-4255-BC57-5F28785DD2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14FF7-1672-43AE-B699-5DDCBCE2278E}"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C0A59-530D-4255-BC57-5F28785DD20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14FF7-1672-43AE-B699-5DDCBCE2278E}"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C0A59-530D-4255-BC57-5F28785DD2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014FF7-1672-43AE-B699-5DDCBCE2278E}"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C0A59-530D-4255-BC57-5F28785DD20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014FF7-1672-43AE-B699-5DDCBCE2278E}"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C0A59-530D-4255-BC57-5F28785DD20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014FF7-1672-43AE-B699-5DDCBCE2278E}" type="datetimeFigureOut">
              <a:rPr lang="en-US" smtClean="0"/>
              <a:t>11/26/2016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C0A59-530D-4255-BC57-5F28785DD20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014FF7-1672-43AE-B699-5DDCBCE2278E}" type="datetimeFigureOut">
              <a:rPr lang="en-US" smtClean="0"/>
              <a:t>11/26/2016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C0A59-530D-4255-BC57-5F28785DD20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14FF7-1672-43AE-B699-5DDCBCE2278E}" type="datetimeFigureOut">
              <a:rPr lang="en-US" smtClean="0"/>
              <a:t>11/26/2016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C0A59-530D-4255-BC57-5F28785DD20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14FF7-1672-43AE-B699-5DDCBCE2278E}"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C0A59-530D-4255-BC57-5F28785DD20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14FF7-1672-43AE-B699-5DDCBCE2278E}"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C0A59-530D-4255-BC57-5F28785DD20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014FF7-1672-43AE-B699-5DDCBCE2278E}" type="datetimeFigureOut">
              <a:rPr lang="en-US" smtClean="0"/>
              <a:t>11/26/2016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C0A59-530D-4255-BC57-5F28785DD20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msdn.microsoft.com/en-us/library/st6sy9xe.aspx" TargetMode="External"/><Relationship Id="rId2" Type="http://schemas.openxmlformats.org/officeDocument/2006/relationships/hyperlink" Target="http://msdn.microsoft.com/en-us/library/yzh058ae.aspx" TargetMode="External"/><Relationship Id="rId1" Type="http://schemas.openxmlformats.org/officeDocument/2006/relationships/slideLayout" Target="../slideLayouts/slideLayout2.xml"/><Relationship Id="rId5" Type="http://schemas.openxmlformats.org/officeDocument/2006/relationships/hyperlink" Target="http://msdn.microsoft.com/en-us/library/7c5ka91b.aspx" TargetMode="External"/><Relationship Id="rId4" Type="http://schemas.openxmlformats.org/officeDocument/2006/relationships/hyperlink" Target="http://msdn.microsoft.com/en-us/library/bcd5672a.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 Modifiers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member when you declare it:</a:t>
            </a:r>
          </a:p>
          <a:p>
            <a:r>
              <a:rPr lang="en-US" dirty="0" smtClean="0">
                <a:hlinkClick r:id="rId2"/>
              </a:rPr>
              <a:t>public</a:t>
            </a:r>
            <a:r>
              <a:rPr lang="en-US" dirty="0" smtClean="0"/>
              <a:t> The type or member can be accessed by any other code in the same assembly or another assembly that references it.</a:t>
            </a:r>
          </a:p>
          <a:p>
            <a:r>
              <a:rPr lang="en-US" dirty="0" smtClean="0">
                <a:hlinkClick r:id="rId3"/>
              </a:rPr>
              <a:t>private</a:t>
            </a:r>
            <a:r>
              <a:rPr lang="en-US" dirty="0" smtClean="0"/>
              <a:t> The type or member can be accessed only by code in the same class or </a:t>
            </a:r>
            <a:r>
              <a:rPr lang="en-US" dirty="0" err="1" smtClean="0"/>
              <a:t>struct</a:t>
            </a:r>
            <a:r>
              <a:rPr lang="en-US" dirty="0" smtClean="0"/>
              <a:t>.</a:t>
            </a:r>
          </a:p>
          <a:p>
            <a:r>
              <a:rPr lang="en-US" dirty="0" smtClean="0">
                <a:hlinkClick r:id="rId4"/>
              </a:rPr>
              <a:t>protected</a:t>
            </a:r>
            <a:r>
              <a:rPr lang="en-US" dirty="0" smtClean="0"/>
              <a:t> The type or member can be accessed only by code in the same class or </a:t>
            </a:r>
            <a:r>
              <a:rPr lang="en-US" dirty="0" err="1" smtClean="0"/>
              <a:t>struct</a:t>
            </a:r>
            <a:r>
              <a:rPr lang="en-US" dirty="0" smtClean="0"/>
              <a:t>, or in a class that is derived from that class.</a:t>
            </a:r>
          </a:p>
          <a:p>
            <a:r>
              <a:rPr lang="en-US" dirty="0" smtClean="0">
                <a:hlinkClick r:id="rId5"/>
              </a:rPr>
              <a:t>internal</a:t>
            </a:r>
            <a:r>
              <a:rPr lang="en-US" dirty="0" smtClean="0"/>
              <a:t> The type or member can be accessed by any code in the same assembly, but not from another assembly.</a:t>
            </a:r>
          </a:p>
          <a:p>
            <a:r>
              <a:rPr lang="en-US" b="1" dirty="0" smtClean="0"/>
              <a:t>The protected internal </a:t>
            </a:r>
            <a:r>
              <a:rPr lang="en-US" dirty="0" smtClean="0"/>
              <a:t>accessibility level means protected OR internal, not protected AND internal. In other words, a protected internal member can be accessed from any class in the same assembly, including derived classes. To limit accessibility to only derived classes in the same assembly, declare the class itself internal, and declare its members as protected.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77500" lnSpcReduction="20000"/>
          </a:bodyPr>
          <a:lstStyle/>
          <a:p>
            <a:r>
              <a:rPr lang="en-US" dirty="0" smtClean="0"/>
              <a:t>Classes and </a:t>
            </a:r>
            <a:r>
              <a:rPr lang="en-US" dirty="0" err="1" smtClean="0"/>
              <a:t>structs</a:t>
            </a:r>
            <a:r>
              <a:rPr lang="en-US" dirty="0" smtClean="0"/>
              <a:t> that are declared directly within a namespace (in other words, that are not nested within other classes or </a:t>
            </a:r>
            <a:r>
              <a:rPr lang="en-US" dirty="0" err="1" smtClean="0"/>
              <a:t>structs</a:t>
            </a:r>
            <a:r>
              <a:rPr lang="en-US" dirty="0" smtClean="0"/>
              <a:t>) can be either public or internal. </a:t>
            </a:r>
            <a:r>
              <a:rPr lang="en-US" b="1" dirty="0" smtClean="0"/>
              <a:t>Internal </a:t>
            </a:r>
            <a:r>
              <a:rPr lang="en-US" dirty="0" smtClean="0"/>
              <a:t>is the </a:t>
            </a:r>
            <a:r>
              <a:rPr lang="en-US" b="1" dirty="0" smtClean="0"/>
              <a:t>default</a:t>
            </a:r>
            <a:r>
              <a:rPr lang="en-US" dirty="0" smtClean="0"/>
              <a:t> if no access modifier is specified. </a:t>
            </a:r>
          </a:p>
          <a:p>
            <a:r>
              <a:rPr lang="en-US" dirty="0" smtClean="0"/>
              <a:t>The access level for class </a:t>
            </a:r>
            <a:r>
              <a:rPr lang="en-US" b="1" dirty="0" smtClean="0"/>
              <a:t>members</a:t>
            </a:r>
            <a:r>
              <a:rPr lang="en-US" dirty="0" smtClean="0"/>
              <a:t> and </a:t>
            </a:r>
            <a:r>
              <a:rPr lang="en-US" dirty="0" err="1" smtClean="0"/>
              <a:t>struct</a:t>
            </a:r>
            <a:r>
              <a:rPr lang="en-US" dirty="0" smtClean="0"/>
              <a:t> members, including nested classes and </a:t>
            </a:r>
            <a:r>
              <a:rPr lang="en-US" dirty="0" err="1" smtClean="0"/>
              <a:t>structs</a:t>
            </a:r>
            <a:r>
              <a:rPr lang="en-US" dirty="0" smtClean="0"/>
              <a:t>, is </a:t>
            </a:r>
            <a:r>
              <a:rPr lang="en-US" b="1" dirty="0" smtClean="0"/>
              <a:t>private by default. </a:t>
            </a:r>
          </a:p>
          <a:p>
            <a:r>
              <a:rPr lang="en-US" dirty="0" smtClean="0"/>
              <a:t>Derived classes cannot have greater accessibility than their base types. In other words, </a:t>
            </a:r>
            <a:r>
              <a:rPr lang="en-US" b="1" dirty="0" smtClean="0"/>
              <a:t>you cannot have a public class B that derives from an internal class A</a:t>
            </a:r>
            <a:r>
              <a:rPr lang="en-US" dirty="0" smtClean="0"/>
              <a:t>. If this were allowed, it would have the effect of making A public, because all protected or internal members of A are accessible from the derived class.</a:t>
            </a:r>
          </a:p>
          <a:p>
            <a:r>
              <a:rPr lang="en-US" dirty="0" smtClean="0"/>
              <a:t>Destructors cannot have accessibility modifiers</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US" dirty="0" smtClean="0"/>
              <a:t>Interfaces declared directly within a namespace can be declared as public or internal and, just like classes and </a:t>
            </a:r>
            <a:r>
              <a:rPr lang="en-US" dirty="0" err="1" smtClean="0"/>
              <a:t>structs</a:t>
            </a:r>
            <a:r>
              <a:rPr lang="en-US" dirty="0" smtClean="0"/>
              <a:t>, interfaces default to internal access. </a:t>
            </a:r>
            <a:r>
              <a:rPr lang="en-US" b="1" dirty="0" smtClean="0"/>
              <a:t>Interface members are always public </a:t>
            </a:r>
            <a:r>
              <a:rPr lang="en-US" dirty="0" smtClean="0"/>
              <a:t>because the purpose of an interface is to enable other types to access a class or </a:t>
            </a:r>
            <a:r>
              <a:rPr lang="en-US" dirty="0" err="1" smtClean="0"/>
              <a:t>struct</a:t>
            </a:r>
            <a:r>
              <a:rPr lang="en-US" dirty="0" smtClean="0"/>
              <a:t>. No access modifiers can be applied to interface members.</a:t>
            </a:r>
          </a:p>
          <a:p>
            <a:r>
              <a:rPr lang="en-US" dirty="0" smtClean="0"/>
              <a:t>Enumeration members are always public, and no access modifiers can be applied.</a:t>
            </a:r>
          </a:p>
          <a:p>
            <a:r>
              <a:rPr lang="en-US" dirty="0" smtClean="0"/>
              <a:t>Delegates behave like classes and </a:t>
            </a:r>
            <a:r>
              <a:rPr lang="en-US" dirty="0" err="1" smtClean="0"/>
              <a:t>structs</a:t>
            </a:r>
            <a:r>
              <a:rPr lang="en-US" dirty="0" smtClean="0"/>
              <a:t>. By default, they </a:t>
            </a:r>
            <a:r>
              <a:rPr lang="en-US" b="1" dirty="0" smtClean="0"/>
              <a:t>have internal access </a:t>
            </a:r>
            <a:r>
              <a:rPr lang="en-US" dirty="0" smtClean="0"/>
              <a:t>when declared directly within a namespace, and </a:t>
            </a:r>
            <a:r>
              <a:rPr lang="en-US" b="1" dirty="0" smtClean="0"/>
              <a:t>private access when nested.</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393</Words>
  <Application>Microsoft Office PowerPoint</Application>
  <PresentationFormat>On-screen Show (4:3)</PresentationFormat>
  <Paragraphs>14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Access Modifiers </vt:lpstr>
      <vt:lpstr>PowerPoint Presentation</vt:lpstr>
      <vt:lpstr>PowerPoint Presentation</vt:lpstr>
    </vt:vector>
  </TitlesOfParts>
  <Company>University at Buffalo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Theory</dc:creator>
  <cp:lastModifiedBy>practice</cp:lastModifiedBy>
  <cp:revision>12</cp:revision>
  <dcterms:created xsi:type="dcterms:W3CDTF">2012-08-03T04:35:36Z</dcterms:created>
  <dcterms:modified xsi:type="dcterms:W3CDTF">2016-11-26T03:58:30Z</dcterms:modified>
</cp:coreProperties>
</file>