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CCC1-27CC-4E9E-9367-8E6031D5141A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0D6B-9E39-428E-9ED6-50D77B1B6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CCC1-27CC-4E9E-9367-8E6031D5141A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0D6B-9E39-428E-9ED6-50D77B1B6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CCC1-27CC-4E9E-9367-8E6031D5141A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0D6B-9E39-428E-9ED6-50D77B1B6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CCC1-27CC-4E9E-9367-8E6031D5141A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0D6B-9E39-428E-9ED6-50D77B1B6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CCC1-27CC-4E9E-9367-8E6031D5141A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0D6B-9E39-428E-9ED6-50D77B1B6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CCC1-27CC-4E9E-9367-8E6031D5141A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0D6B-9E39-428E-9ED6-50D77B1B6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CCC1-27CC-4E9E-9367-8E6031D5141A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0D6B-9E39-428E-9ED6-50D77B1B6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CCC1-27CC-4E9E-9367-8E6031D5141A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0D6B-9E39-428E-9ED6-50D77B1B6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CCC1-27CC-4E9E-9367-8E6031D5141A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0D6B-9E39-428E-9ED6-50D77B1B6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CCC1-27CC-4E9E-9367-8E6031D5141A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0D6B-9E39-428E-9ED6-50D77B1B6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CCC1-27CC-4E9E-9367-8E6031D5141A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0D6B-9E39-428E-9ED6-50D77B1B6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ACCC1-27CC-4E9E-9367-8E6031D5141A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50D6B-9E39-428E-9ED6-50D77B1B6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Sometimes you will want to create a base class that defines only a generalized form that </a:t>
            </a:r>
            <a:r>
              <a:rPr lang="en-US" dirty="0" smtClean="0"/>
              <a:t>will be </a:t>
            </a:r>
            <a:r>
              <a:rPr lang="en-US" dirty="0"/>
              <a:t>shared by all of its derived classes, leaving it to each derived class to fill in the details.</a:t>
            </a:r>
          </a:p>
          <a:p>
            <a:r>
              <a:rPr lang="en-US" dirty="0"/>
              <a:t>Such a class determines the nature of the methods that the derived classes must </a:t>
            </a:r>
            <a:r>
              <a:rPr lang="en-US" dirty="0" smtClean="0"/>
              <a:t>implement, but </a:t>
            </a:r>
            <a:r>
              <a:rPr lang="en-US" dirty="0"/>
              <a:t>does not, itself, provide an implementation of one or more of these methods. </a:t>
            </a:r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 smtClean="0"/>
              <a:t>way this </a:t>
            </a:r>
            <a:r>
              <a:rPr lang="en-US" dirty="0"/>
              <a:t>situation can occur is when a base class is unable to create a meaningful </a:t>
            </a:r>
            <a:r>
              <a:rPr lang="en-US" dirty="0" smtClean="0"/>
              <a:t>implementation for </a:t>
            </a:r>
            <a:r>
              <a:rPr lang="en-US" dirty="0"/>
              <a:t>a method. This is the case with the version of </a:t>
            </a:r>
            <a:r>
              <a:rPr lang="en-US" b="1" dirty="0" err="1"/>
              <a:t>TwoDShape</a:t>
            </a:r>
            <a:r>
              <a:rPr lang="en-US" b="1" dirty="0"/>
              <a:t> used in the preceding example.</a:t>
            </a:r>
          </a:p>
          <a:p>
            <a:r>
              <a:rPr lang="en-US" dirty="0"/>
              <a:t>The definition of </a:t>
            </a:r>
            <a:r>
              <a:rPr lang="en-US" b="1" dirty="0"/>
              <a:t>Area( ) is simply a placeholder. It will not compute and display the area </a:t>
            </a:r>
            <a:r>
              <a:rPr lang="en-US" b="1" dirty="0" smtClean="0"/>
              <a:t>of </a:t>
            </a:r>
            <a:r>
              <a:rPr lang="en-US" dirty="0" smtClean="0"/>
              <a:t>any </a:t>
            </a:r>
            <a:r>
              <a:rPr lang="en-US" dirty="0"/>
              <a:t>type of object.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 will see as you create your own class libraries that it is not uncommon for a </a:t>
            </a:r>
            <a:r>
              <a:rPr lang="en-US" dirty="0" smtClean="0"/>
              <a:t>method to </a:t>
            </a:r>
            <a:r>
              <a:rPr lang="en-US" dirty="0"/>
              <a:t>have no meaningful definition in the context of its base class. You can handle this </a:t>
            </a:r>
            <a:r>
              <a:rPr lang="en-US" dirty="0" err="1" smtClean="0"/>
              <a:t>situationt</a:t>
            </a:r>
            <a:r>
              <a:rPr lang="en-US" dirty="0" smtClean="0"/>
              <a:t> </a:t>
            </a:r>
            <a:r>
              <a:rPr lang="en-US" dirty="0" err="1" smtClean="0"/>
              <a:t>wo</a:t>
            </a:r>
            <a:r>
              <a:rPr lang="en-US" dirty="0" smtClean="0"/>
              <a:t> </a:t>
            </a:r>
            <a:r>
              <a:rPr lang="en-US" dirty="0"/>
              <a:t>ways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You may have methods that must be overridden by the </a:t>
            </a:r>
            <a:r>
              <a:rPr lang="en-US" dirty="0" smtClean="0"/>
              <a:t>derived class </a:t>
            </a:r>
            <a:r>
              <a:rPr lang="en-US" dirty="0"/>
              <a:t>in order for the derived class to have any meaning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Consider the class </a:t>
            </a:r>
            <a:r>
              <a:rPr lang="en-US" b="1" dirty="0"/>
              <a:t>Triangle. It </a:t>
            </a:r>
            <a:r>
              <a:rPr lang="en-US" b="1" dirty="0" smtClean="0"/>
              <a:t>is </a:t>
            </a:r>
            <a:r>
              <a:rPr lang="en-US" dirty="0" smtClean="0"/>
              <a:t>incomplete </a:t>
            </a:r>
            <a:r>
              <a:rPr lang="en-US" dirty="0"/>
              <a:t>if </a:t>
            </a:r>
            <a:r>
              <a:rPr lang="en-US" b="1" dirty="0"/>
              <a:t>Area( ) is not defined. In such a case, you want some way to ensure that </a:t>
            </a:r>
            <a:r>
              <a:rPr lang="en-US" b="1" dirty="0" smtClean="0"/>
              <a:t>a </a:t>
            </a:r>
            <a:r>
              <a:rPr lang="en-US" dirty="0" smtClean="0"/>
              <a:t>derived </a:t>
            </a:r>
            <a:r>
              <a:rPr lang="en-US" dirty="0"/>
              <a:t>class does, indeed, override all necessary methods. C#’s solution to this problem </a:t>
            </a:r>
            <a:r>
              <a:rPr lang="en-US" dirty="0" smtClean="0"/>
              <a:t>is the </a:t>
            </a:r>
            <a:r>
              <a:rPr lang="en-US" i="1" dirty="0"/>
              <a:t>abstract method.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abstract method is created by specifying the </a:t>
            </a:r>
            <a:r>
              <a:rPr lang="en-US" b="1" dirty="0"/>
              <a:t>abstract type modifier. An </a:t>
            </a:r>
            <a:r>
              <a:rPr lang="en-US" b="1" dirty="0" smtClean="0"/>
              <a:t>abstract </a:t>
            </a:r>
            <a:r>
              <a:rPr lang="en-US" dirty="0" smtClean="0"/>
              <a:t>method </a:t>
            </a:r>
            <a:r>
              <a:rPr lang="en-US" dirty="0"/>
              <a:t>contains no body and is, therefore, </a:t>
            </a:r>
            <a:r>
              <a:rPr lang="en-US" dirty="0" smtClean="0"/>
              <a:t>not implemented </a:t>
            </a:r>
            <a:r>
              <a:rPr lang="en-US" dirty="0"/>
              <a:t>by the base 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Thus, </a:t>
            </a:r>
            <a:r>
              <a:rPr lang="en-US" dirty="0" smtClean="0"/>
              <a:t>a derived </a:t>
            </a:r>
            <a:r>
              <a:rPr lang="en-US" dirty="0"/>
              <a:t>class </a:t>
            </a:r>
            <a:r>
              <a:rPr lang="en-US" b="1" dirty="0"/>
              <a:t>must </a:t>
            </a:r>
            <a:r>
              <a:rPr lang="en-US" dirty="0"/>
              <a:t>override it—it cannot simply use the version defined in the base class.</a:t>
            </a:r>
          </a:p>
          <a:p>
            <a:r>
              <a:rPr lang="en-US" dirty="0"/>
              <a:t>As you can probably guess, an abstract method is automatically virtual, and there is </a:t>
            </a:r>
            <a:r>
              <a:rPr lang="en-US" dirty="0" smtClean="0"/>
              <a:t>no need </a:t>
            </a:r>
            <a:r>
              <a:rPr lang="en-US" dirty="0"/>
              <a:t>to use the </a:t>
            </a:r>
            <a:r>
              <a:rPr lang="en-US" b="1" dirty="0"/>
              <a:t>virtual modifier. In fact, it is an error to use virtual and abstract together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abstract modifier can be used only on</a:t>
            </a:r>
          </a:p>
          <a:p>
            <a:pPr>
              <a:buNone/>
            </a:pPr>
            <a:r>
              <a:rPr lang="en-US" dirty="0" smtClean="0"/>
              <a:t>instance methods. It cannot be applied to </a:t>
            </a:r>
            <a:r>
              <a:rPr lang="en-US" b="1" dirty="0" smtClean="0"/>
              <a:t>static methods</a:t>
            </a:r>
          </a:p>
          <a:p>
            <a:r>
              <a:rPr lang="en-US" dirty="0" smtClean="0"/>
              <a:t>A class that contains one or more abstract methods </a:t>
            </a:r>
            <a:r>
              <a:rPr lang="en-US" b="1" dirty="0" smtClean="0"/>
              <a:t>must </a:t>
            </a:r>
            <a:r>
              <a:rPr lang="en-US" dirty="0" smtClean="0"/>
              <a:t>also be declared as abstract by preceding its </a:t>
            </a:r>
            <a:r>
              <a:rPr lang="en-US" b="1" dirty="0" smtClean="0"/>
              <a:t>class declaration with the abstract </a:t>
            </a:r>
            <a:r>
              <a:rPr lang="en-US" b="1" dirty="0" err="1" smtClean="0"/>
              <a:t>specifier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 Since an abstract class does not </a:t>
            </a:r>
            <a:r>
              <a:rPr lang="en-US" dirty="0" smtClean="0"/>
              <a:t>define a complete implementation, there can be </a:t>
            </a:r>
            <a:r>
              <a:rPr lang="en-US" b="1" dirty="0" smtClean="0"/>
              <a:t>no objects </a:t>
            </a:r>
            <a:r>
              <a:rPr lang="en-US" dirty="0" smtClean="0"/>
              <a:t>of an abstract class. </a:t>
            </a:r>
          </a:p>
          <a:p>
            <a:r>
              <a:rPr lang="en-US" dirty="0" smtClean="0"/>
              <a:t>Thus, attempting to create an object of an abstract class by using </a:t>
            </a:r>
            <a:r>
              <a:rPr lang="en-US" b="1" dirty="0" smtClean="0"/>
              <a:t>new will result in a compile-time error.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a derived class inherits an abstract class, it must implement all of the abstract methods in the base class. If it doesn’t, then the derived class must also be specified as </a:t>
            </a:r>
            <a:r>
              <a:rPr lang="en-US" b="1" dirty="0" smtClean="0"/>
              <a:t>abstract. </a:t>
            </a:r>
          </a:p>
          <a:p>
            <a:r>
              <a:rPr lang="en-US" b="1" dirty="0" smtClean="0"/>
              <a:t>Thus, the abstract attribute is inherited until such time as a complete implementation </a:t>
            </a:r>
            <a:r>
              <a:rPr lang="en-US" dirty="0" smtClean="0"/>
              <a:t>is achieved.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quite common—for an abstract class to contain concrete methods that a derived class is free to use as-is. </a:t>
            </a:r>
          </a:p>
          <a:p>
            <a:r>
              <a:rPr lang="en-US" dirty="0" smtClean="0"/>
              <a:t>Only those methods declared as </a:t>
            </a:r>
            <a:r>
              <a:rPr lang="en-US" b="1" dirty="0" smtClean="0"/>
              <a:t>abstract must be overridden by derived classes.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511</Words>
  <Application>Microsoft Office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Why Abstract class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Theory</dc:creator>
  <cp:lastModifiedBy>practice</cp:lastModifiedBy>
  <cp:revision>10</cp:revision>
  <dcterms:created xsi:type="dcterms:W3CDTF">2012-06-28T08:10:53Z</dcterms:created>
  <dcterms:modified xsi:type="dcterms:W3CDTF">2016-11-26T03:49:55Z</dcterms:modified>
</cp:coreProperties>
</file>