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960-89AA-464A-ADFA-40FF0D56956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4E0-6B04-4347-9F9C-3482BD92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960-89AA-464A-ADFA-40FF0D56956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4E0-6B04-4347-9F9C-3482BD92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960-89AA-464A-ADFA-40FF0D56956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4E0-6B04-4347-9F9C-3482BD92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960-89AA-464A-ADFA-40FF0D56956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4E0-6B04-4347-9F9C-3482BD92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960-89AA-464A-ADFA-40FF0D56956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4E0-6B04-4347-9F9C-3482BD92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960-89AA-464A-ADFA-40FF0D56956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4E0-6B04-4347-9F9C-3482BD92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960-89AA-464A-ADFA-40FF0D56956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4E0-6B04-4347-9F9C-3482BD92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960-89AA-464A-ADFA-40FF0D56956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4E0-6B04-4347-9F9C-3482BD92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960-89AA-464A-ADFA-40FF0D56956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4E0-6B04-4347-9F9C-3482BD92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960-89AA-464A-ADFA-40FF0D56956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4E0-6B04-4347-9F9C-3482BD92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960-89AA-464A-ADFA-40FF0D56956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04E0-6B04-4347-9F9C-3482BD925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E1960-89AA-464A-ADFA-40FF0D56956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04E0-6B04-4347-9F9C-3482BD9256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straightforward language, a delegate is an </a:t>
            </a:r>
            <a:r>
              <a:rPr lang="en-US" dirty="0" smtClean="0"/>
              <a:t>object that </a:t>
            </a:r>
            <a:r>
              <a:rPr lang="en-US" dirty="0"/>
              <a:t>can refer to a method. Therefore, when you create a delegate, you are creating an </a:t>
            </a:r>
            <a:r>
              <a:rPr lang="en-US" dirty="0" smtClean="0"/>
              <a:t>object that </a:t>
            </a:r>
            <a:r>
              <a:rPr lang="en-US" dirty="0"/>
              <a:t>can hold a reference to a method. </a:t>
            </a:r>
            <a:endParaRPr lang="en-US" dirty="0" smtClean="0"/>
          </a:p>
          <a:p>
            <a:r>
              <a:rPr lang="en-US" dirty="0" smtClean="0"/>
              <a:t>Furthermore</a:t>
            </a:r>
            <a:r>
              <a:rPr lang="en-US" dirty="0"/>
              <a:t>, the method can be called through </a:t>
            </a:r>
            <a:r>
              <a:rPr lang="en-US" dirty="0" smtClean="0"/>
              <a:t>this reference</a:t>
            </a:r>
            <a:r>
              <a:rPr lang="en-US" dirty="0"/>
              <a:t>. In other words, a delegate can invoke the method to which it refers.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you </a:t>
            </a:r>
            <a:r>
              <a:rPr lang="en-US" dirty="0" smtClean="0"/>
              <a:t>will see</a:t>
            </a:r>
            <a:r>
              <a:rPr lang="en-US" dirty="0"/>
              <a:t>, this is a very powerful concept.</a:t>
            </a:r>
          </a:p>
          <a:p>
            <a:r>
              <a:rPr lang="en-US" dirty="0"/>
              <a:t>It is important to understand that the same delegate can be used to call </a:t>
            </a:r>
            <a:r>
              <a:rPr lang="en-US" dirty="0" smtClean="0"/>
              <a:t>different methods </a:t>
            </a:r>
            <a:r>
              <a:rPr lang="en-US" dirty="0"/>
              <a:t>during the runtime of a program by simply changing the method to which </a:t>
            </a:r>
            <a:r>
              <a:rPr lang="en-US" dirty="0" smtClean="0"/>
              <a:t>the delegate </a:t>
            </a:r>
            <a:r>
              <a:rPr lang="en-US" dirty="0"/>
              <a:t>refers.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the method that will be invoked by a delegate is not determined </a:t>
            </a:r>
            <a:r>
              <a:rPr lang="en-US" dirty="0" smtClean="0"/>
              <a:t>at compile </a:t>
            </a:r>
            <a:r>
              <a:rPr lang="en-US" dirty="0"/>
              <a:t>time, but rather </a:t>
            </a:r>
            <a:r>
              <a:rPr lang="en-US" b="1" dirty="0"/>
              <a:t>at runtime</a:t>
            </a:r>
            <a:r>
              <a:rPr lang="en-US" dirty="0"/>
              <a:t>. This is the principal advantage of a delegate.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delegate </a:t>
            </a:r>
            <a:r>
              <a:rPr lang="en-US" i="1" dirty="0"/>
              <a:t>ret-type name(parameter-list</a:t>
            </a:r>
            <a:r>
              <a:rPr lang="en-US" i="1" dirty="0" smtClean="0"/>
              <a:t>);</a:t>
            </a:r>
          </a:p>
          <a:p>
            <a:endParaRPr lang="en-US" i="1" dirty="0"/>
          </a:p>
          <a:p>
            <a:r>
              <a:rPr lang="en-US" dirty="0"/>
              <a:t>Once created, a delegate</a:t>
            </a:r>
          </a:p>
          <a:p>
            <a:r>
              <a:rPr lang="en-US" dirty="0"/>
              <a:t>instance can refer to and call methods whose return type and parameter list match those</a:t>
            </a:r>
          </a:p>
          <a:p>
            <a:r>
              <a:rPr lang="en-US" dirty="0"/>
              <a:t>specified by the delegate declaration.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key point to understand is that a delegate can be used to call </a:t>
            </a:r>
            <a:r>
              <a:rPr lang="en-US" i="1" dirty="0"/>
              <a:t>any method that </a:t>
            </a:r>
            <a:r>
              <a:rPr lang="en-US" i="1" dirty="0" smtClean="0"/>
              <a:t>agrees </a:t>
            </a:r>
            <a:r>
              <a:rPr lang="en-US" dirty="0" smtClean="0"/>
              <a:t>with </a:t>
            </a:r>
            <a:r>
              <a:rPr lang="en-US" dirty="0"/>
              <a:t>its signature and return type. </a:t>
            </a:r>
            <a:endParaRPr lang="en-US" dirty="0" smtClean="0"/>
          </a:p>
          <a:p>
            <a:r>
              <a:rPr lang="en-US" dirty="0" smtClean="0"/>
              <a:t>Furthermore</a:t>
            </a:r>
            <a:r>
              <a:rPr lang="en-US" dirty="0"/>
              <a:t>, the method can be either an instance </a:t>
            </a:r>
            <a:r>
              <a:rPr lang="en-US" dirty="0" smtClean="0"/>
              <a:t>method associated </a:t>
            </a:r>
            <a:r>
              <a:rPr lang="en-US" dirty="0"/>
              <a:t>with an object or a </a:t>
            </a:r>
            <a:r>
              <a:rPr lang="en-US" b="1" dirty="0"/>
              <a:t>static method associated with a class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All that matters </a:t>
            </a:r>
            <a:r>
              <a:rPr lang="en-US" b="1"/>
              <a:t>is </a:t>
            </a:r>
            <a:r>
              <a:rPr lang="en-US" b="1" smtClean="0"/>
              <a:t>that </a:t>
            </a:r>
            <a:r>
              <a:rPr lang="en-US" smtClean="0"/>
              <a:t>the </a:t>
            </a:r>
            <a:r>
              <a:rPr lang="en-US" dirty="0"/>
              <a:t>return type and signature of the method agree with those of the delegate.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240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Theory</dc:creator>
  <cp:lastModifiedBy>practice</cp:lastModifiedBy>
  <cp:revision>6</cp:revision>
  <dcterms:created xsi:type="dcterms:W3CDTF">2012-05-24T05:19:12Z</dcterms:created>
  <dcterms:modified xsi:type="dcterms:W3CDTF">2015-05-18T08:33:45Z</dcterms:modified>
</cp:coreProperties>
</file>