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FileStream</a:t>
            </a:r>
            <a:r>
              <a:rPr lang="en-US" dirty="0"/>
              <a:t> class provides an implementation for the </a:t>
            </a:r>
            <a:r>
              <a:rPr lang="en-US" b="1" dirty="0"/>
              <a:t>abstract Stream </a:t>
            </a:r>
            <a:r>
              <a:rPr lang="en-US" dirty="0"/>
              <a:t>members </a:t>
            </a:r>
            <a:endParaRPr lang="en-US" dirty="0" smtClean="0"/>
          </a:p>
          <a:p>
            <a:r>
              <a:rPr lang="en-US" b="1" dirty="0" err="1" smtClean="0"/>
              <a:t>StreamReader</a:t>
            </a:r>
            <a:r>
              <a:rPr lang="en-US" b="1" dirty="0" smtClean="0"/>
              <a:t>/</a:t>
            </a:r>
            <a:r>
              <a:rPr lang="en-US" b="1" dirty="0" err="1" smtClean="0"/>
              <a:t>StringReader</a:t>
            </a:r>
            <a:r>
              <a:rPr lang="en-US" b="1" dirty="0" smtClean="0"/>
              <a:t> </a:t>
            </a:r>
            <a:r>
              <a:rPr lang="en-US" b="1" dirty="0"/>
              <a:t>derives</a:t>
            </a:r>
            <a:r>
              <a:rPr lang="en-US" dirty="0"/>
              <a:t> from an </a:t>
            </a:r>
            <a:r>
              <a:rPr lang="en-US" b="1" dirty="0"/>
              <a:t>abstract </a:t>
            </a:r>
            <a:r>
              <a:rPr lang="en-US" b="1" dirty="0" err="1" smtClean="0"/>
              <a:t>TextReader</a:t>
            </a:r>
            <a:endParaRPr lang="en-US" b="1" dirty="0" smtClean="0"/>
          </a:p>
          <a:p>
            <a:r>
              <a:rPr lang="en-US" b="1" dirty="0" err="1"/>
              <a:t>StringWriter</a:t>
            </a:r>
            <a:r>
              <a:rPr lang="en-US" b="1" dirty="0"/>
              <a:t> and </a:t>
            </a:r>
            <a:r>
              <a:rPr lang="en-US" b="1" dirty="0" err="1"/>
              <a:t>StreamWriter</a:t>
            </a:r>
            <a:r>
              <a:rPr lang="en-US" b="1" dirty="0"/>
              <a:t> </a:t>
            </a:r>
            <a:r>
              <a:rPr lang="en-US" dirty="0"/>
              <a:t>both derive from the same </a:t>
            </a:r>
            <a:r>
              <a:rPr lang="en-US" b="1" dirty="0"/>
              <a:t>base class (</a:t>
            </a:r>
            <a:r>
              <a:rPr lang="en-US" b="1" dirty="0" err="1"/>
              <a:t>TextWriter</a:t>
            </a:r>
            <a:r>
              <a:rPr lang="en-US" b="1" dirty="0"/>
              <a:t>)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IN" b="1" dirty="0" err="1"/>
              <a:t>BinaryReader</a:t>
            </a:r>
            <a:r>
              <a:rPr lang="en-IN" b="1" dirty="0"/>
              <a:t> and </a:t>
            </a:r>
            <a:r>
              <a:rPr lang="en-IN" b="1" dirty="0" err="1"/>
              <a:t>BinaryWriter</a:t>
            </a:r>
            <a:r>
              <a:rPr lang="en-IN" dirty="0"/>
              <a:t>. </a:t>
            </a:r>
            <a:r>
              <a:rPr lang="en-IN" dirty="0" smtClean="0"/>
              <a:t>Both derive </a:t>
            </a:r>
            <a:r>
              <a:rPr lang="en-IN" dirty="0"/>
              <a:t>directly from </a:t>
            </a:r>
            <a:r>
              <a:rPr lang="en-IN" b="1" dirty="0" err="1"/>
              <a:t>System.Object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03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File Stream</a:t>
            </a:r>
            <a:r>
              <a:rPr lang="en-US" dirty="0" smtClean="0"/>
              <a:t>=It </a:t>
            </a:r>
            <a:r>
              <a:rPr lang="en-US" dirty="0"/>
              <a:t>is a fairly primitive stream; it can read or write only a </a:t>
            </a:r>
            <a:r>
              <a:rPr lang="en-US" b="1" dirty="0"/>
              <a:t>single byte or an array of bytes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err="1"/>
              <a:t>StreamWriter</a:t>
            </a:r>
            <a:r>
              <a:rPr lang="en-US" b="1" dirty="0"/>
              <a:t> and </a:t>
            </a:r>
            <a:r>
              <a:rPr lang="en-US" b="1" dirty="0" err="1"/>
              <a:t>StreamReader</a:t>
            </a:r>
            <a:r>
              <a:rPr lang="en-US" b="1" dirty="0"/>
              <a:t> </a:t>
            </a:r>
            <a:r>
              <a:rPr lang="en-US" dirty="0"/>
              <a:t>classes are useful whenever you need to read or write </a:t>
            </a:r>
            <a:r>
              <a:rPr lang="en-US" b="1" dirty="0" err="1"/>
              <a:t>characterbased</a:t>
            </a:r>
            <a:r>
              <a:rPr lang="en-US" b="1" dirty="0"/>
              <a:t> </a:t>
            </a:r>
            <a:r>
              <a:rPr lang="en-US" dirty="0"/>
              <a:t>data (e.g., strings).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b="1" dirty="0" err="1"/>
              <a:t>StringWriter</a:t>
            </a:r>
            <a:r>
              <a:rPr lang="en-US" b="1" dirty="0"/>
              <a:t> and </a:t>
            </a:r>
            <a:r>
              <a:rPr lang="en-US" b="1" dirty="0" err="1"/>
              <a:t>StringReader</a:t>
            </a:r>
            <a:r>
              <a:rPr lang="en-US" b="1" dirty="0"/>
              <a:t> </a:t>
            </a:r>
            <a:r>
              <a:rPr lang="en-US" dirty="0"/>
              <a:t>types to treat textual information as a stream of </a:t>
            </a:r>
            <a:r>
              <a:rPr lang="en-US" b="1" dirty="0" err="1"/>
              <a:t>inmemory</a:t>
            </a:r>
            <a:endParaRPr lang="en-IN" b="1" dirty="0"/>
          </a:p>
          <a:p>
            <a:pPr marL="0" indent="0">
              <a:buNone/>
            </a:pPr>
            <a:r>
              <a:rPr lang="en-US" b="1" dirty="0" smtClean="0"/>
              <a:t>  characters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IN" b="1" dirty="0" err="1" smtClean="0"/>
              <a:t>BinaryReader</a:t>
            </a:r>
            <a:r>
              <a:rPr lang="en-IN" b="1" dirty="0" smtClean="0"/>
              <a:t>/Writer</a:t>
            </a:r>
            <a:r>
              <a:rPr lang="en-IN" dirty="0" smtClean="0"/>
              <a:t>  </a:t>
            </a:r>
            <a:r>
              <a:rPr lang="en-IN" dirty="0"/>
              <a:t>allow you to read and write discrete data types to </a:t>
            </a:r>
            <a:r>
              <a:rPr lang="en-IN" dirty="0" smtClean="0"/>
              <a:t>an underlying </a:t>
            </a:r>
            <a:r>
              <a:rPr lang="en-IN" dirty="0"/>
              <a:t>stream in a compact binary format.</a:t>
            </a:r>
            <a:endParaRPr lang="en-US" dirty="0" smtClean="0"/>
          </a:p>
          <a:p>
            <a:pPr marL="0" indent="0">
              <a:buNone/>
            </a:pPr>
            <a:r>
              <a:rPr lang="en-IN" dirty="0"/>
              <a:t>support for </a:t>
            </a:r>
            <a:r>
              <a:rPr lang="en-IN" b="1" dirty="0"/>
              <a:t>random access to the data</a:t>
            </a:r>
            <a:endParaRPr lang="en-US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21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FileStream</a:t>
            </a:r>
            <a:r>
              <a:rPr lang="en-US" dirty="0" smtClean="0"/>
              <a:t>—</a:t>
            </a:r>
            <a:r>
              <a:rPr lang="en-US" dirty="0" err="1" smtClean="0"/>
              <a:t>readByte</a:t>
            </a:r>
            <a:r>
              <a:rPr lang="en-US" dirty="0" smtClean="0"/>
              <a:t>()/</a:t>
            </a:r>
            <a:r>
              <a:rPr lang="en-US" dirty="0" err="1" smtClean="0"/>
              <a:t>writeByte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StreamReader</a:t>
            </a:r>
            <a:r>
              <a:rPr lang="en-US" dirty="0" smtClean="0"/>
              <a:t>/Writer—</a:t>
            </a:r>
            <a:r>
              <a:rPr lang="en-US" dirty="0" err="1" smtClean="0"/>
              <a:t>readLine</a:t>
            </a:r>
            <a:r>
              <a:rPr lang="en-US" dirty="0" smtClean="0"/>
              <a:t>()/</a:t>
            </a:r>
            <a:r>
              <a:rPr lang="en-US" dirty="0" err="1" smtClean="0"/>
              <a:t>writeLine</a:t>
            </a:r>
            <a:r>
              <a:rPr lang="en-US" dirty="0" smtClean="0"/>
              <a:t>()</a:t>
            </a:r>
          </a:p>
          <a:p>
            <a:pPr lvl="8"/>
            <a:r>
              <a:rPr lang="en-US" sz="3200" dirty="0"/>
              <a:t>Read()/Write</a:t>
            </a:r>
            <a:r>
              <a:rPr lang="en-US" sz="3200" dirty="0" smtClean="0"/>
              <a:t>()</a:t>
            </a:r>
            <a:endParaRPr lang="en-IN" sz="3200" dirty="0"/>
          </a:p>
          <a:p>
            <a:r>
              <a:rPr lang="en-US" dirty="0" err="1" smtClean="0"/>
              <a:t>StringReader</a:t>
            </a:r>
            <a:r>
              <a:rPr lang="en-US" dirty="0" smtClean="0"/>
              <a:t>/Writer-</a:t>
            </a:r>
            <a:r>
              <a:rPr lang="en-US" dirty="0" err="1"/>
              <a:t>readLine</a:t>
            </a:r>
            <a:r>
              <a:rPr lang="en-US" dirty="0"/>
              <a:t>()/</a:t>
            </a:r>
            <a:r>
              <a:rPr lang="en-US" dirty="0" err="1"/>
              <a:t>writeLine</a:t>
            </a:r>
            <a:r>
              <a:rPr lang="en-US" dirty="0"/>
              <a:t>()</a:t>
            </a:r>
          </a:p>
          <a:p>
            <a:pPr lvl="8"/>
            <a:r>
              <a:rPr lang="en-US" sz="3200" dirty="0"/>
              <a:t>Read()/Write</a:t>
            </a:r>
            <a:r>
              <a:rPr lang="en-US" sz="3200" dirty="0" smtClean="0"/>
              <a:t>()</a:t>
            </a:r>
          </a:p>
          <a:p>
            <a:pPr lvl="8"/>
            <a:r>
              <a:rPr lang="en-US" sz="3200" dirty="0" err="1" smtClean="0"/>
              <a:t>getstringBuilder</a:t>
            </a:r>
            <a:r>
              <a:rPr lang="en-US" sz="3200" dirty="0" smtClean="0"/>
              <a:t>()</a:t>
            </a:r>
          </a:p>
          <a:p>
            <a:pPr marL="342900" lvl="8" indent="-342900"/>
            <a:r>
              <a:rPr lang="en-US" sz="3200" dirty="0" err="1"/>
              <a:t>BinaryReader</a:t>
            </a:r>
            <a:r>
              <a:rPr lang="en-US" sz="3200" dirty="0"/>
              <a:t>/Writer-</a:t>
            </a:r>
            <a:r>
              <a:rPr lang="en-US" dirty="0" smtClean="0"/>
              <a:t>---- </a:t>
            </a:r>
            <a:r>
              <a:rPr lang="en-US" sz="3200" dirty="0"/>
              <a:t>Read()/Write</a:t>
            </a:r>
            <a:r>
              <a:rPr lang="en-US" sz="3200" dirty="0" smtClean="0"/>
              <a:t>()/ 			</a:t>
            </a:r>
            <a:r>
              <a:rPr lang="en-US" sz="3200" dirty="0" err="1" smtClean="0"/>
              <a:t>WriteXXX</a:t>
            </a:r>
            <a:r>
              <a:rPr lang="en-US" sz="3200" dirty="0" smtClean="0"/>
              <a:t> xxx = byte/double/</a:t>
            </a:r>
            <a:r>
              <a:rPr lang="en-US" sz="3200" dirty="0" err="1" smtClean="0"/>
              <a:t>int</a:t>
            </a:r>
            <a:endParaRPr lang="en-US" sz="3200" dirty="0" smtClean="0"/>
          </a:p>
          <a:p>
            <a:pPr marL="342900" lvl="8" indent="-342900"/>
            <a:r>
              <a:rPr lang="en-US" sz="3200" dirty="0" err="1" smtClean="0"/>
              <a:t>Eg</a:t>
            </a:r>
            <a:r>
              <a:rPr lang="en-US" sz="3200" dirty="0" smtClean="0"/>
              <a:t> ---</a:t>
            </a:r>
            <a:r>
              <a:rPr lang="en-IN" sz="3200" dirty="0" err="1" smtClean="0"/>
              <a:t>ReadBoolean</a:t>
            </a:r>
            <a:r>
              <a:rPr lang="en-IN" sz="3200" dirty="0"/>
              <a:t>(), </a:t>
            </a:r>
            <a:r>
              <a:rPr lang="en-IN" sz="3200" dirty="0" err="1"/>
              <a:t>ReadByte</a:t>
            </a:r>
            <a:r>
              <a:rPr lang="en-IN" sz="3200" dirty="0"/>
              <a:t>(), and ReadInt32()).</a:t>
            </a:r>
            <a:endParaRPr lang="en-US" sz="3200" dirty="0" smtClean="0"/>
          </a:p>
          <a:p>
            <a:pPr marL="342900" lvl="8" indent="-342900"/>
            <a:endParaRPr lang="en-US" sz="3200" dirty="0"/>
          </a:p>
          <a:p>
            <a:endParaRPr lang="en-IN" dirty="0" smtClean="0"/>
          </a:p>
          <a:p>
            <a:endParaRPr lang="en-US" dirty="0"/>
          </a:p>
          <a:p>
            <a:pPr lvl="8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6020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practice</dc:creator>
  <cp:lastModifiedBy>practice</cp:lastModifiedBy>
  <cp:revision>11</cp:revision>
  <dcterms:created xsi:type="dcterms:W3CDTF">2006-08-16T00:00:00Z</dcterms:created>
  <dcterms:modified xsi:type="dcterms:W3CDTF">2015-12-11T15:58:21Z</dcterms:modified>
</cp:coreProperties>
</file>