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98" d="100"/>
          <a:sy n="98" d="100"/>
        </p:scale>
        <p:origin x="-27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8FBDE-5E46-475A-AFC5-F888CC25D0D7}" type="datetimeFigureOut">
              <a:rPr lang="en-US" smtClean="0"/>
              <a:pPr/>
              <a:t>11/28/2014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1DCA8-DB51-4BE4-A40D-4B08403C58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8FBDE-5E46-475A-AFC5-F888CC25D0D7}" type="datetimeFigureOut">
              <a:rPr lang="en-US" smtClean="0"/>
              <a:pPr/>
              <a:t>11/28/2014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1DCA8-DB51-4BE4-A40D-4B08403C58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8FBDE-5E46-475A-AFC5-F888CC25D0D7}" type="datetimeFigureOut">
              <a:rPr lang="en-US" smtClean="0"/>
              <a:pPr/>
              <a:t>11/28/2014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1DCA8-DB51-4BE4-A40D-4B08403C58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8FBDE-5E46-475A-AFC5-F888CC25D0D7}" type="datetimeFigureOut">
              <a:rPr lang="en-US" smtClean="0"/>
              <a:pPr/>
              <a:t>11/28/2014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1DCA8-DB51-4BE4-A40D-4B08403C58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8FBDE-5E46-475A-AFC5-F888CC25D0D7}" type="datetimeFigureOut">
              <a:rPr lang="en-US" smtClean="0"/>
              <a:pPr/>
              <a:t>11/28/2014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1DCA8-DB51-4BE4-A40D-4B08403C58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8FBDE-5E46-475A-AFC5-F888CC25D0D7}" type="datetimeFigureOut">
              <a:rPr lang="en-US" smtClean="0"/>
              <a:pPr/>
              <a:t>11/28/2014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1DCA8-DB51-4BE4-A40D-4B08403C58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8FBDE-5E46-475A-AFC5-F888CC25D0D7}" type="datetimeFigureOut">
              <a:rPr lang="en-US" smtClean="0"/>
              <a:pPr/>
              <a:t>11/28/2014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1DCA8-DB51-4BE4-A40D-4B08403C58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8FBDE-5E46-475A-AFC5-F888CC25D0D7}" type="datetimeFigureOut">
              <a:rPr lang="en-US" smtClean="0"/>
              <a:pPr/>
              <a:t>11/28/2014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1DCA8-DB51-4BE4-A40D-4B08403C58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8FBDE-5E46-475A-AFC5-F888CC25D0D7}" type="datetimeFigureOut">
              <a:rPr lang="en-US" smtClean="0"/>
              <a:pPr/>
              <a:t>11/28/2014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1DCA8-DB51-4BE4-A40D-4B08403C58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8FBDE-5E46-475A-AFC5-F888CC25D0D7}" type="datetimeFigureOut">
              <a:rPr lang="en-US" smtClean="0"/>
              <a:pPr/>
              <a:t>11/28/2014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1DCA8-DB51-4BE4-A40D-4B08403C58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8FBDE-5E46-475A-AFC5-F888CC25D0D7}" type="datetimeFigureOut">
              <a:rPr lang="en-US" smtClean="0"/>
              <a:pPr/>
              <a:t>11/28/2014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1DCA8-DB51-4BE4-A40D-4B08403C58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B8FBDE-5E46-475A-AFC5-F888CC25D0D7}" type="datetimeFigureOut">
              <a:rPr lang="en-US" smtClean="0"/>
              <a:pPr/>
              <a:t>11/28/2014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21DCA8-DB51-4BE4-A40D-4B08403C580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The Generic Interfaces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0152" y="2057400"/>
            <a:ext cx="9170048" cy="3894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Icollection</a:t>
            </a:r>
            <a:r>
              <a:rPr lang="en-US" dirty="0" smtClean="0"/>
              <a:t>&lt;T&gt;-methods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2054" y="2220119"/>
            <a:ext cx="8098021" cy="36472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The </a:t>
            </a:r>
            <a:r>
              <a:rPr lang="en-US" b="1" dirty="0" err="1"/>
              <a:t>IList</a:t>
            </a:r>
            <a:r>
              <a:rPr lang="en-US" b="1" dirty="0"/>
              <a:t>&lt;T&gt; Interface</a:t>
            </a:r>
            <a:br>
              <a:rPr lang="en-US" b="1" dirty="0"/>
            </a:b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2400" y="2905919"/>
            <a:ext cx="9444005" cy="25042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609600" y="1219200"/>
            <a:ext cx="830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</a:t>
            </a:r>
            <a:r>
              <a:rPr lang="en-US" b="1" dirty="0" err="1"/>
              <a:t>IList</a:t>
            </a:r>
            <a:r>
              <a:rPr lang="en-US" b="1" dirty="0"/>
              <a:t>&lt;T&gt; interface defines the behavior of a generic collection that allows </a:t>
            </a:r>
            <a:r>
              <a:rPr lang="en-US" b="1"/>
              <a:t>elements </a:t>
            </a:r>
            <a:r>
              <a:rPr lang="en-US" b="1" smtClean="0"/>
              <a:t>to </a:t>
            </a:r>
            <a:r>
              <a:rPr lang="en-US" smtClean="0"/>
              <a:t>be </a:t>
            </a:r>
            <a:r>
              <a:rPr lang="en-US" dirty="0"/>
              <a:t>accessed via a zero-based index.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The </a:t>
            </a:r>
            <a:r>
              <a:rPr lang="en-US" b="1" dirty="0" err="1" smtClean="0"/>
              <a:t>IDictionary</a:t>
            </a:r>
            <a:r>
              <a:rPr lang="en-US" b="1" dirty="0" smtClean="0"/>
              <a:t>&lt;TK, TV&gt; Interface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3282156"/>
            <a:ext cx="8610600" cy="1899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1219200" y="990600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mtClean="0"/>
              <a:t>Thread Safety</a:t>
            </a:r>
            <a:r>
              <a:rPr lang="en-US" dirty="0" smtClean="0"/>
              <a:t> 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/>
              <a:t>IEnumerable</a:t>
            </a:r>
            <a:r>
              <a:rPr lang="en-US" b="1" dirty="0"/>
              <a:t>&lt;T&gt; and </a:t>
            </a:r>
            <a:r>
              <a:rPr lang="en-US" b="1" dirty="0" err="1"/>
              <a:t>IEnumerator</a:t>
            </a:r>
            <a:r>
              <a:rPr lang="en-US" b="1" dirty="0"/>
              <a:t>&lt;T&gt;</a:t>
            </a:r>
            <a:br>
              <a:rPr lang="en-US" b="1" dirty="0"/>
            </a:b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25256" y="2563019"/>
            <a:ext cx="8113944" cy="28471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IComparer</a:t>
            </a:r>
            <a:r>
              <a:rPr lang="en-US" dirty="0"/>
              <a:t>&lt;T&gt; interface is the generic version of </a:t>
            </a:r>
            <a:r>
              <a:rPr lang="en-US" dirty="0" err="1"/>
              <a:t>IComparer</a:t>
            </a:r>
            <a:r>
              <a:rPr lang="en-US" dirty="0"/>
              <a:t> described </a:t>
            </a:r>
            <a:r>
              <a:rPr lang="en-US" dirty="0" smtClean="0"/>
              <a:t>earlier</a:t>
            </a:r>
          </a:p>
          <a:p>
            <a:r>
              <a:rPr lang="en-US" dirty="0"/>
              <a:t>The </a:t>
            </a:r>
            <a:r>
              <a:rPr lang="en-US" dirty="0" err="1"/>
              <a:t>IEqualityComparer</a:t>
            </a:r>
            <a:r>
              <a:rPr lang="en-US" dirty="0"/>
              <a:t>&lt;T&gt; interface is the equivalent of its non-generic </a:t>
            </a:r>
            <a:r>
              <a:rPr lang="en-US" dirty="0" smtClean="0"/>
              <a:t>relative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Generic Collection class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25635" y="2020094"/>
            <a:ext cx="7875390" cy="39997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71</Words>
  <Application>Microsoft Office PowerPoint</Application>
  <PresentationFormat>On-screen Show (4:3)</PresentationFormat>
  <Paragraphs>10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Slide 1</vt:lpstr>
      <vt:lpstr>The Generic Interfaces </vt:lpstr>
      <vt:lpstr>Icollection&lt;T&gt;-methods</vt:lpstr>
      <vt:lpstr>The IList&lt;T&gt; Interface </vt:lpstr>
      <vt:lpstr>The IDictionary&lt;TK, TV&gt; Interface </vt:lpstr>
      <vt:lpstr>IEnumerable&lt;T&gt; and IEnumerator&lt;T&gt; </vt:lpstr>
      <vt:lpstr>Slide 7</vt:lpstr>
      <vt:lpstr>Generic Collection class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ketki</dc:creator>
  <cp:lastModifiedBy>practice</cp:lastModifiedBy>
  <cp:revision>15</cp:revision>
  <dcterms:created xsi:type="dcterms:W3CDTF">2012-05-26T08:05:50Z</dcterms:created>
  <dcterms:modified xsi:type="dcterms:W3CDTF">2014-11-28T08:41:03Z</dcterms:modified>
</cp:coreProperties>
</file>