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1BCD-9FFB-4172-82DD-FAFBA63B941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49C3-7849-4A77-8359-6CC601330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Reflection </a:t>
            </a:r>
            <a:r>
              <a:rPr lang="en-US" dirty="0"/>
              <a:t>is the feature that enables you to obtain information about 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term </a:t>
            </a:r>
            <a:r>
              <a:rPr lang="en-US" i="1" dirty="0" smtClean="0"/>
              <a:t>reflection </a:t>
            </a:r>
            <a:r>
              <a:rPr lang="en-US" i="1" dirty="0"/>
              <a:t>comes from the way the process works: A </a:t>
            </a:r>
            <a:r>
              <a:rPr lang="en-US" b="1" i="1" dirty="0"/>
              <a:t>Type object mirrors the underlying </a:t>
            </a:r>
            <a:r>
              <a:rPr lang="en-US" b="1" i="1" dirty="0" smtClean="0"/>
              <a:t>type </a:t>
            </a:r>
            <a:r>
              <a:rPr lang="en-US" dirty="0" smtClean="0"/>
              <a:t>that </a:t>
            </a:r>
            <a:r>
              <a:rPr lang="en-US" dirty="0"/>
              <a:t>it represents. To obtain information, you ask the </a:t>
            </a:r>
            <a:r>
              <a:rPr lang="en-US" b="1" dirty="0"/>
              <a:t>Type object questions, and it </a:t>
            </a:r>
            <a:r>
              <a:rPr lang="en-US" b="1" dirty="0" smtClean="0"/>
              <a:t>returns </a:t>
            </a:r>
            <a:r>
              <a:rPr lang="en-US" dirty="0" smtClean="0"/>
              <a:t>(reflects</a:t>
            </a:r>
            <a:r>
              <a:rPr lang="en-US" dirty="0"/>
              <a:t>) the information associated with the type back to you. Reflection is a </a:t>
            </a:r>
            <a:r>
              <a:rPr lang="en-US" dirty="0" smtClean="0"/>
              <a:t>powerful mechanism </a:t>
            </a:r>
            <a:r>
              <a:rPr lang="en-US" dirty="0"/>
              <a:t>because it allows you to learn and use the capabilities of types that are </a:t>
            </a:r>
            <a:r>
              <a:rPr lang="en-US" dirty="0" smtClean="0"/>
              <a:t>known only </a:t>
            </a:r>
            <a:r>
              <a:rPr lang="en-US" dirty="0"/>
              <a:t>at runtime.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Type is derived from an abstract class called </a:t>
            </a:r>
            <a:r>
              <a:rPr lang="en-US" sz="1800" b="1" dirty="0" err="1" smtClean="0"/>
              <a:t>System.Reflection.MemberInfo</a:t>
            </a:r>
            <a:endParaRPr lang="en-US" sz="1800" b="1" dirty="0" smtClean="0"/>
          </a:p>
          <a:p>
            <a:r>
              <a:rPr lang="en-US" sz="1600" b="1" dirty="0" err="1"/>
              <a:t>MemberInfo</a:t>
            </a:r>
            <a:r>
              <a:rPr lang="en-US" sz="1600" b="1" dirty="0"/>
              <a:t> </a:t>
            </a:r>
            <a:r>
              <a:rPr lang="en-US" sz="1600" b="1" dirty="0" smtClean="0"/>
              <a:t>defines </a:t>
            </a:r>
            <a:r>
              <a:rPr lang="en-US" sz="1600" b="1" dirty="0"/>
              <a:t>the following read-only properties: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826" y="2514600"/>
            <a:ext cx="8244774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Notice that the return type of </a:t>
            </a:r>
            <a:r>
              <a:rPr lang="en-US" sz="1800" b="1" dirty="0" err="1"/>
              <a:t>MemberType</a:t>
            </a:r>
            <a:r>
              <a:rPr lang="en-US" sz="1800" b="1" dirty="0"/>
              <a:t> is </a:t>
            </a:r>
            <a:r>
              <a:rPr lang="en-US" sz="1800" b="1" dirty="0" err="1"/>
              <a:t>MemberTypes</a:t>
            </a:r>
            <a:r>
              <a:rPr lang="en-US" sz="1800" b="1" dirty="0"/>
              <a:t>. </a:t>
            </a:r>
            <a:r>
              <a:rPr lang="en-US" sz="1800" b="1" dirty="0" err="1"/>
              <a:t>MemberTypes</a:t>
            </a:r>
            <a:r>
              <a:rPr lang="en-US" sz="1800" b="1" dirty="0"/>
              <a:t> is an</a:t>
            </a:r>
          </a:p>
          <a:p>
            <a:r>
              <a:rPr lang="en-US" sz="1800" dirty="0"/>
              <a:t>enumeration that defines values that indicate the </a:t>
            </a:r>
            <a:r>
              <a:rPr lang="en-US" sz="1800" dirty="0" smtClean="0"/>
              <a:t>various </a:t>
            </a:r>
            <a:r>
              <a:rPr lang="en-US" sz="1800" dirty="0"/>
              <a:t>member </a:t>
            </a:r>
            <a:r>
              <a:rPr lang="en-US" sz="1800" dirty="0" smtClean="0"/>
              <a:t>types</a:t>
            </a:r>
          </a:p>
          <a:p>
            <a:endParaRPr lang="en-US" sz="1800" dirty="0"/>
          </a:p>
          <a:p>
            <a:r>
              <a:rPr lang="en-US" sz="1800" dirty="0" err="1"/>
              <a:t>MemberTypes.Constructor</a:t>
            </a:r>
            <a:endParaRPr lang="en-US" sz="1800" dirty="0"/>
          </a:p>
          <a:p>
            <a:r>
              <a:rPr lang="en-US" sz="1800" dirty="0" err="1"/>
              <a:t>MemberTypes.Method</a:t>
            </a:r>
            <a:endParaRPr lang="en-US" sz="1800" dirty="0"/>
          </a:p>
          <a:p>
            <a:r>
              <a:rPr lang="en-US" sz="1800" dirty="0" err="1"/>
              <a:t>MemberTypes.Field</a:t>
            </a:r>
            <a:endParaRPr lang="en-US" sz="1800" dirty="0"/>
          </a:p>
          <a:p>
            <a:r>
              <a:rPr lang="en-US" sz="1800" dirty="0" err="1"/>
              <a:t>MemberTypes.Event</a:t>
            </a:r>
            <a:endParaRPr lang="en-US" sz="1800" dirty="0"/>
          </a:p>
          <a:p>
            <a:r>
              <a:rPr lang="en-US" sz="1800" dirty="0" err="1"/>
              <a:t>MemberTypes.Property</a:t>
            </a:r>
            <a:endParaRPr lang="en-US" sz="1800" dirty="0"/>
          </a:p>
          <a:p>
            <a:r>
              <a:rPr lang="en-US" sz="1800" dirty="0"/>
              <a:t>Thus, the type of a member can be determined by checking </a:t>
            </a:r>
            <a:r>
              <a:rPr lang="en-US" sz="1800" b="1" dirty="0" err="1"/>
              <a:t>MemberType</a:t>
            </a:r>
            <a:r>
              <a:rPr lang="en-US" sz="1800" b="1" dirty="0"/>
              <a:t>. For example, if</a:t>
            </a:r>
          </a:p>
          <a:p>
            <a:r>
              <a:rPr lang="en-US" sz="1800" b="1" dirty="0" err="1"/>
              <a:t>MemberType</a:t>
            </a:r>
            <a:r>
              <a:rPr lang="en-US" sz="1800" b="1" dirty="0"/>
              <a:t> equals </a:t>
            </a:r>
            <a:r>
              <a:rPr lang="en-US" sz="1800" b="1" dirty="0" err="1"/>
              <a:t>MemberTypes.Method</a:t>
            </a:r>
            <a:r>
              <a:rPr lang="en-US" sz="1800" b="1" dirty="0"/>
              <a:t>, then that member is a method.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here are several commonly used methods defined by </a:t>
            </a:r>
            <a:r>
              <a:rPr lang="en-US" sz="2400" b="1" dirty="0"/>
              <a:t>Type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5783" y="2129630"/>
            <a:ext cx="8673710" cy="396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03" y="1653380"/>
            <a:ext cx="7782009" cy="46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171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Reflection</vt:lpstr>
      <vt:lpstr>Slide 3</vt:lpstr>
      <vt:lpstr>Slide 4</vt:lpstr>
      <vt:lpstr>here are several commonly used methods defined by Type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ketki</dc:creator>
  <cp:lastModifiedBy>Theory</cp:lastModifiedBy>
  <cp:revision>8</cp:revision>
  <dcterms:created xsi:type="dcterms:W3CDTF">2012-05-26T10:40:25Z</dcterms:created>
  <dcterms:modified xsi:type="dcterms:W3CDTF">2012-08-03T08:36:49Z</dcterms:modified>
</cp:coreProperties>
</file>