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C511-9982-4BBE-BFC5-62803429724A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99A2-EA0F-476C-A708-402C7431E8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An assembly is composed of four sections.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first is the assembly </a:t>
            </a:r>
            <a:r>
              <a:rPr lang="en-US" sz="1600" i="1" dirty="0"/>
              <a:t>manifest. The </a:t>
            </a:r>
            <a:r>
              <a:rPr lang="en-US" sz="1600" i="1" dirty="0" smtClean="0"/>
              <a:t>manifest </a:t>
            </a:r>
            <a:r>
              <a:rPr lang="en-US" sz="1600" dirty="0" smtClean="0"/>
              <a:t>contains </a:t>
            </a:r>
            <a:r>
              <a:rPr lang="en-US" sz="1600" dirty="0"/>
              <a:t>information about the assembly, itself. This data includes such things as the name </a:t>
            </a:r>
            <a:r>
              <a:rPr lang="en-US" sz="1600" dirty="0" smtClean="0"/>
              <a:t>of the </a:t>
            </a:r>
            <a:r>
              <a:rPr lang="en-US" sz="1600" dirty="0"/>
              <a:t>assembly, its version number, type mapping information, and cultural settings. </a:t>
            </a:r>
            <a:endParaRPr lang="en-US" sz="1600" dirty="0" smtClean="0"/>
          </a:p>
          <a:p>
            <a:r>
              <a:rPr lang="en-US" sz="1600" dirty="0" smtClean="0"/>
              <a:t>The second section </a:t>
            </a:r>
            <a:r>
              <a:rPr lang="en-US" sz="1600" dirty="0"/>
              <a:t>is </a:t>
            </a:r>
            <a:r>
              <a:rPr lang="en-US" sz="1600" i="1" dirty="0"/>
              <a:t>type metadata, which is information about the data types used by the </a:t>
            </a:r>
            <a:r>
              <a:rPr lang="en-US" sz="1600" i="1" dirty="0" smtClean="0"/>
              <a:t>program. </a:t>
            </a:r>
            <a:r>
              <a:rPr lang="en-US" sz="1600" dirty="0" smtClean="0"/>
              <a:t>Among </a:t>
            </a:r>
            <a:r>
              <a:rPr lang="en-US" sz="1600" dirty="0"/>
              <a:t>other benefits, type metadata aids in cross-language interoperability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The third </a:t>
            </a:r>
            <a:r>
              <a:rPr lang="en-US" sz="1600" dirty="0" smtClean="0"/>
              <a:t>part of </a:t>
            </a:r>
            <a:r>
              <a:rPr lang="en-US" sz="1600" dirty="0"/>
              <a:t>an assembly is the </a:t>
            </a:r>
            <a:r>
              <a:rPr lang="en-US" sz="1600" i="1" dirty="0"/>
              <a:t>program code, which is stored in Microsoft Intermediate </a:t>
            </a:r>
            <a:r>
              <a:rPr lang="en-US" sz="1600" i="1" dirty="0" smtClean="0"/>
              <a:t>Language </a:t>
            </a:r>
            <a:r>
              <a:rPr lang="en-US" sz="1600" dirty="0" smtClean="0"/>
              <a:t>(MSIL</a:t>
            </a:r>
            <a:r>
              <a:rPr lang="en-US" sz="1600" dirty="0"/>
              <a:t>) format.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fourth constituent of an assembly is the resources used by the program.</a:t>
            </a:r>
          </a:p>
          <a:p>
            <a:r>
              <a:rPr lang="en-US" sz="1600" dirty="0"/>
              <a:t>Fortunately, when using C#, assemblies are produced automatically, with little or </a:t>
            </a:r>
            <a:r>
              <a:rPr lang="en-US" sz="1600" dirty="0" smtClean="0"/>
              <a:t>no extra effort </a:t>
            </a:r>
            <a:r>
              <a:rPr lang="en-US" sz="1600" dirty="0"/>
              <a:t>on your part. The reason for this is that the </a:t>
            </a:r>
            <a:r>
              <a:rPr lang="en-US" sz="1600" b="1" dirty="0"/>
              <a:t>exe file created when you </a:t>
            </a:r>
            <a:r>
              <a:rPr lang="en-US" sz="1600" b="1" dirty="0" smtClean="0"/>
              <a:t>compile </a:t>
            </a:r>
            <a:r>
              <a:rPr lang="en-US" sz="1600" dirty="0" smtClean="0"/>
              <a:t>a </a:t>
            </a:r>
            <a:r>
              <a:rPr lang="en-US" sz="1600" dirty="0"/>
              <a:t>C# program is actually an assembly that contains your program’s executable code </a:t>
            </a:r>
            <a:r>
              <a:rPr lang="en-US" sz="1600" dirty="0" smtClean="0"/>
              <a:t>as  well </a:t>
            </a:r>
            <a:r>
              <a:rPr lang="en-US" sz="1600" dirty="0"/>
              <a:t>as other types of information. </a:t>
            </a:r>
            <a:endParaRPr lang="en-US" sz="1600" dirty="0" smtClean="0"/>
          </a:p>
          <a:p>
            <a:r>
              <a:rPr lang="en-US" sz="1600" dirty="0" smtClean="0"/>
              <a:t>Thus</a:t>
            </a:r>
            <a:r>
              <a:rPr lang="en-US" sz="1600" dirty="0"/>
              <a:t>, when you compile a C# program, an </a:t>
            </a:r>
            <a:r>
              <a:rPr lang="en-US" sz="1600" smtClean="0"/>
              <a:t>assemblyis</a:t>
            </a:r>
            <a:r>
              <a:rPr lang="en-US" sz="1600" dirty="0" smtClean="0"/>
              <a:t> </a:t>
            </a:r>
            <a:r>
              <a:rPr lang="en-US" sz="1600" dirty="0"/>
              <a:t>automatically produced.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Assembly</vt:lpstr>
    </vt:vector>
  </TitlesOfParts>
  <Company>University at Buffalo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Theory</dc:creator>
  <cp:lastModifiedBy>Theory</cp:lastModifiedBy>
  <cp:revision>1</cp:revision>
  <dcterms:created xsi:type="dcterms:W3CDTF">2012-08-03T10:19:13Z</dcterms:created>
  <dcterms:modified xsi:type="dcterms:W3CDTF">2012-08-03T10:22:24Z</dcterms:modified>
</cp:coreProperties>
</file>