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FF86D4-7ABD-4E99-9195-44C1E720BAAA}"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F86D4-7ABD-4E99-9195-44C1E720BAAA}"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F86D4-7ABD-4E99-9195-44C1E720BAAA}"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F86D4-7ABD-4E99-9195-44C1E720BAAA}"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FF86D4-7ABD-4E99-9195-44C1E720BAAA}"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F86D4-7ABD-4E99-9195-44C1E720BAAA}"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FF86D4-7ABD-4E99-9195-44C1E720BAAA}" type="datetimeFigureOut">
              <a:rPr lang="en-US" smtClean="0"/>
              <a:pPr/>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FF86D4-7ABD-4E99-9195-44C1E720BAAA}" type="datetimeFigureOut">
              <a:rPr lang="en-US" smtClean="0"/>
              <a:pPr/>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F86D4-7ABD-4E99-9195-44C1E720BAAA}" type="datetimeFigureOut">
              <a:rPr lang="en-US" smtClean="0"/>
              <a:pPr/>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F86D4-7ABD-4E99-9195-44C1E720BAAA}"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F86D4-7ABD-4E99-9195-44C1E720BAAA}"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2F20A-E9A1-44B7-9C7F-73F4B67145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F86D4-7ABD-4E99-9195-44C1E720BAAA}" type="datetimeFigureOut">
              <a:rPr lang="en-US" smtClean="0"/>
              <a:pPr/>
              <a:t>12/5/2013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2F20A-E9A1-44B7-9C7F-73F4B67145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What is Application Cache?</a:t>
            </a:r>
          </a:p>
          <a:p>
            <a:r>
              <a:rPr lang="en-US" dirty="0"/>
              <a:t>HTML5 introduces application cache, which means that a web application is cached, and accessible without an internet connection.</a:t>
            </a:r>
          </a:p>
          <a:p>
            <a:r>
              <a:rPr lang="en-US" dirty="0"/>
              <a:t>Application cache gives an application three advantages:</a:t>
            </a:r>
          </a:p>
          <a:p>
            <a:r>
              <a:rPr lang="en-US" dirty="0"/>
              <a:t>Offline browsing - users can use the application when they're offline</a:t>
            </a:r>
          </a:p>
          <a:p>
            <a:r>
              <a:rPr lang="en-US" dirty="0"/>
              <a:t>Speed - cached resources load faster</a:t>
            </a:r>
          </a:p>
          <a:p>
            <a:r>
              <a:rPr lang="en-US" dirty="0"/>
              <a:t>Reduced server load - the browser will only download updated/changed resources from the server</a:t>
            </a:r>
          </a:p>
          <a:p>
            <a:r>
              <a:rPr lang="en-US" dirty="0"/>
              <a:t>Application cache is supported in all major browsers, except Internet Explorer.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Cache Manifest Basics</a:t>
            </a:r>
          </a:p>
          <a:p>
            <a:r>
              <a:rPr lang="en-US" dirty="0"/>
              <a:t>To enable application cache, include the manifest attribute in the document's &lt; html&gt; tag:</a:t>
            </a:r>
          </a:p>
          <a:p>
            <a:r>
              <a:rPr lang="en-US" dirty="0"/>
              <a:t>&lt; !DOCTYPE HTML&gt;</a:t>
            </a:r>
            <a:br>
              <a:rPr lang="en-US" dirty="0"/>
            </a:br>
            <a:r>
              <a:rPr lang="en-US" dirty="0"/>
              <a:t>&lt;html manifest="</a:t>
            </a:r>
            <a:r>
              <a:rPr lang="en-US" dirty="0" err="1"/>
              <a:t>demo.appcache</a:t>
            </a:r>
            <a:r>
              <a:rPr lang="en-US" dirty="0"/>
              <a:t>"&gt;</a:t>
            </a:r>
            <a:br>
              <a:rPr lang="en-US" dirty="0"/>
            </a:br>
            <a:r>
              <a:rPr lang="en-US" dirty="0"/>
              <a:t>...</a:t>
            </a:r>
            <a:br>
              <a:rPr lang="en-US" dirty="0"/>
            </a:br>
            <a:r>
              <a:rPr lang="en-US" dirty="0"/>
              <a:t>&lt;/html&gt;</a:t>
            </a:r>
          </a:p>
          <a:p>
            <a:r>
              <a:rPr lang="en-US" dirty="0"/>
              <a:t>Every page with the manifest attribute specified will be cached when the user visits it. If the manifest attribute is not specified, the page will not be cached (unless the page is specified directly in the manifest file).</a:t>
            </a:r>
          </a:p>
          <a:p>
            <a:r>
              <a:rPr lang="en-US" dirty="0"/>
              <a:t>The recommended file extension for manifest files is: ".</a:t>
            </a:r>
            <a:r>
              <a:rPr lang="en-US" dirty="0" err="1"/>
              <a:t>appcache</a:t>
            </a:r>
            <a:r>
              <a:rPr lang="en-US" dirty="0"/>
              <a:t>"</a:t>
            </a:r>
          </a:p>
          <a:p>
            <a:r>
              <a:rPr lang="en-US" dirty="0"/>
              <a:t>A manifest file needs to be served with the </a:t>
            </a:r>
            <a:r>
              <a:rPr lang="en-US" b="1" dirty="0"/>
              <a:t>correct MIME-type</a:t>
            </a:r>
            <a:r>
              <a:rPr lang="en-US" dirty="0"/>
              <a:t>, which is "text/cache-manifest". Must be configured on the web server.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The Manifest File</a:t>
            </a:r>
          </a:p>
          <a:p>
            <a:r>
              <a:rPr lang="en-US" dirty="0"/>
              <a:t>The manifest file is a simple text file, which tells the browser what to cache (and what to never cache).</a:t>
            </a:r>
          </a:p>
          <a:p>
            <a:r>
              <a:rPr lang="en-US" dirty="0"/>
              <a:t>The manifest file has three sections:</a:t>
            </a:r>
          </a:p>
          <a:p>
            <a:r>
              <a:rPr lang="en-US" b="1" dirty="0"/>
              <a:t>CACHE MANIFEST</a:t>
            </a:r>
            <a:r>
              <a:rPr lang="en-US" dirty="0"/>
              <a:t> - Files listed under this header will be cached after they are downloaded for the first time</a:t>
            </a:r>
          </a:p>
          <a:p>
            <a:r>
              <a:rPr lang="en-US" b="1" dirty="0"/>
              <a:t>NETWORK</a:t>
            </a:r>
            <a:r>
              <a:rPr lang="en-US" dirty="0"/>
              <a:t> - Files listed under this header require a connection to the server, and will never be cached</a:t>
            </a:r>
          </a:p>
          <a:p>
            <a:r>
              <a:rPr lang="en-US" b="1" dirty="0"/>
              <a:t>FALLBACK</a:t>
            </a:r>
            <a:r>
              <a:rPr lang="en-US" dirty="0"/>
              <a:t> - Files listed under this header specifies fallback pages if a page is inaccessible</a:t>
            </a:r>
          </a:p>
          <a:p>
            <a:r>
              <a:rPr lang="en-US" b="1" dirty="0"/>
              <a:t>CACHE MANIFEST</a:t>
            </a:r>
          </a:p>
          <a:p>
            <a:r>
              <a:rPr lang="en-US" dirty="0"/>
              <a:t>The first line, CACHE MANIFEST, is required: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CACHE MANIFEST</a:t>
            </a:r>
            <a:br>
              <a:rPr lang="en-US" dirty="0"/>
            </a:br>
            <a:r>
              <a:rPr lang="en-US" dirty="0"/>
              <a:t>/theme.css</a:t>
            </a:r>
            <a:br>
              <a:rPr lang="en-US" dirty="0"/>
            </a:br>
            <a:r>
              <a:rPr lang="en-US" dirty="0"/>
              <a:t>/logo.gif</a:t>
            </a:r>
            <a:br>
              <a:rPr lang="en-US" dirty="0"/>
            </a:br>
            <a:r>
              <a:rPr lang="en-US" dirty="0"/>
              <a:t>/main.js</a:t>
            </a:r>
          </a:p>
          <a:p>
            <a:r>
              <a:rPr lang="en-US" dirty="0"/>
              <a:t>The manifest file above lists three resources: a CSS file, a GIF image, and a JavaScript file. When the manifest file is loaded, the browser will download the three files from the root directory of the web site. Then, whenever the user is not connected to the internet, the resources will still be available.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NETWORK</a:t>
            </a:r>
          </a:p>
          <a:p>
            <a:r>
              <a:rPr lang="en-US" dirty="0"/>
              <a:t>The NETWORK section below specifies that the file "login.asp" should never be cached, and will not be available offline:</a:t>
            </a:r>
          </a:p>
          <a:p>
            <a:r>
              <a:rPr lang="en-US" dirty="0"/>
              <a:t>NETWORK:</a:t>
            </a:r>
            <a:br>
              <a:rPr lang="en-US" dirty="0"/>
            </a:br>
            <a:r>
              <a:rPr lang="en-US" dirty="0"/>
              <a:t>login.asp</a:t>
            </a:r>
          </a:p>
          <a:p>
            <a:r>
              <a:rPr lang="en-US" dirty="0"/>
              <a:t>An asterisk can be used to indicate that all other resources/files require an internet connection:</a:t>
            </a:r>
          </a:p>
          <a:p>
            <a:r>
              <a:rPr lang="en-US" dirty="0"/>
              <a:t>NETWORK:</a:t>
            </a:r>
            <a:br>
              <a:rPr lang="en-US" dirty="0"/>
            </a:br>
            <a:r>
              <a:rPr lang="en-US" dirty="0"/>
              <a:t>*</a:t>
            </a:r>
          </a:p>
          <a:p>
            <a:r>
              <a:rPr lang="en-US" b="1" dirty="0"/>
              <a:t>FALLBACK</a:t>
            </a:r>
          </a:p>
          <a:p>
            <a:r>
              <a:rPr lang="en-US" dirty="0"/>
              <a:t>The FALLBACK section below specifies that "offline.html" will be served in place of all files in the /html5/ catalog, in case an internet connection cannot be established:</a:t>
            </a:r>
          </a:p>
          <a:p>
            <a:r>
              <a:rPr lang="en-US" dirty="0"/>
              <a:t>FALLBACK:</a:t>
            </a:r>
            <a:br>
              <a:rPr lang="en-US" dirty="0"/>
            </a:br>
            <a:r>
              <a:rPr lang="en-US" dirty="0"/>
              <a:t>/html5/ /offline.html</a:t>
            </a:r>
          </a:p>
          <a:p>
            <a:r>
              <a:rPr lang="en-US" b="1" dirty="0"/>
              <a:t>Note:</a:t>
            </a:r>
            <a:r>
              <a:rPr lang="en-US" dirty="0"/>
              <a:t> The first URI is the resource, the second is the fallback.</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fontScale="47500" lnSpcReduction="20000"/>
          </a:bodyPr>
          <a:lstStyle/>
          <a:p>
            <a:r>
              <a:rPr lang="en-US" b="1" dirty="0"/>
              <a:t>Updating the Cache</a:t>
            </a:r>
          </a:p>
          <a:p>
            <a:r>
              <a:rPr lang="en-US" dirty="0"/>
              <a:t>Once an application is cached, it remains cached until one of the following happens:</a:t>
            </a:r>
          </a:p>
          <a:p>
            <a:r>
              <a:rPr lang="en-US" dirty="0"/>
              <a:t>The user clears the browser's cache</a:t>
            </a:r>
          </a:p>
          <a:p>
            <a:r>
              <a:rPr lang="en-US" dirty="0"/>
              <a:t>The manifest file is modified (see tip below)</a:t>
            </a:r>
          </a:p>
          <a:p>
            <a:r>
              <a:rPr lang="en-US" dirty="0"/>
              <a:t>The application cache is programmatically updated</a:t>
            </a:r>
          </a:p>
          <a:p>
            <a:r>
              <a:rPr lang="en-US" b="1" dirty="0"/>
              <a:t>Example - Complete Cache Manifest File</a:t>
            </a:r>
          </a:p>
          <a:p>
            <a:r>
              <a:rPr lang="en-US" dirty="0"/>
              <a:t>CACHE MANIFEST</a:t>
            </a:r>
            <a:br>
              <a:rPr lang="en-US" dirty="0"/>
            </a:br>
            <a:r>
              <a:rPr lang="en-US" dirty="0"/>
              <a:t># 2012-02-21 v1.0.0</a:t>
            </a:r>
            <a:br>
              <a:rPr lang="en-US" dirty="0"/>
            </a:br>
            <a:r>
              <a:rPr lang="en-US" dirty="0"/>
              <a:t>/theme.css</a:t>
            </a:r>
            <a:br>
              <a:rPr lang="en-US" dirty="0"/>
            </a:br>
            <a:r>
              <a:rPr lang="en-US" dirty="0"/>
              <a:t>/logo.gif</a:t>
            </a:r>
            <a:br>
              <a:rPr lang="en-US" dirty="0"/>
            </a:br>
            <a:r>
              <a:rPr lang="en-US" dirty="0"/>
              <a:t>/main.js</a:t>
            </a:r>
            <a:br>
              <a:rPr lang="en-US" dirty="0"/>
            </a:br>
            <a:r>
              <a:rPr lang="en-US" dirty="0"/>
              <a:t/>
            </a:r>
            <a:br>
              <a:rPr lang="en-US" dirty="0"/>
            </a:br>
            <a:r>
              <a:rPr lang="en-US" dirty="0"/>
              <a:t>NETWORK:</a:t>
            </a:r>
            <a:br>
              <a:rPr lang="en-US" dirty="0"/>
            </a:br>
            <a:r>
              <a:rPr lang="en-US" dirty="0"/>
              <a:t>login.asp</a:t>
            </a:r>
            <a:br>
              <a:rPr lang="en-US" dirty="0"/>
            </a:br>
            <a:r>
              <a:rPr lang="en-US" dirty="0"/>
              <a:t/>
            </a:r>
            <a:br>
              <a:rPr lang="en-US" dirty="0"/>
            </a:br>
            <a:r>
              <a:rPr lang="en-US" dirty="0"/>
              <a:t>FALLBACK:</a:t>
            </a:r>
            <a:br>
              <a:rPr lang="en-US" dirty="0"/>
            </a:br>
            <a:r>
              <a:rPr lang="en-US" dirty="0"/>
              <a:t>/html5/ /offline.html</a:t>
            </a:r>
          </a:p>
          <a:p>
            <a:r>
              <a:rPr lang="en-US" b="1" dirty="0"/>
              <a:t>Tip:</a:t>
            </a:r>
            <a:r>
              <a:rPr lang="en-US" dirty="0"/>
              <a:t> Lines starting with a </a:t>
            </a:r>
            <a:r>
              <a:rPr lang="en-US" b="1" dirty="0"/>
              <a:t>"#"</a:t>
            </a:r>
            <a:r>
              <a:rPr lang="en-US" dirty="0"/>
              <a:t> are comment lines, but can also serve another purpose. An application's cache is only updated when its manifest file changes. If you edit an image or change a JavaScript function, those changes will not be re-cached. Updating the date and version in a comment line is one way to make the browser re-cache your files.</a:t>
            </a:r>
          </a:p>
          <a:p>
            <a:r>
              <a:rPr lang="en-US" b="1" dirty="0"/>
              <a:t>Notes on Application Cache</a:t>
            </a:r>
          </a:p>
          <a:p>
            <a:r>
              <a:rPr lang="en-US" dirty="0"/>
              <a:t>Be careful with what you cache.</a:t>
            </a:r>
          </a:p>
          <a:p>
            <a:r>
              <a:rPr lang="en-US" dirty="0"/>
              <a:t>Once a file is cached, the browser will continue to show the cached version, even if you change the file on the server. To ensure the browser updates the cache, you need to change the manifest file.</a:t>
            </a:r>
          </a:p>
          <a:p>
            <a:r>
              <a:rPr lang="en-US" b="1" dirty="0"/>
              <a:t>Note:</a:t>
            </a:r>
            <a:r>
              <a:rPr lang="en-US" dirty="0"/>
              <a:t> Browsers may have different size limits for cached data (some browsers have a 5MB limit per site).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279</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Cache</vt:lpstr>
      <vt:lpstr>Slide 2</vt:lpstr>
      <vt:lpstr>Slide 3</vt:lpstr>
      <vt:lpstr>Slide 4</vt:lpstr>
      <vt:lpstr>Slide 5</vt:lpstr>
      <vt:lpstr>Slide 6</vt:lpstr>
      <vt:lpstr>Slide 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dc:title>
  <dc:creator>ketki</dc:creator>
  <cp:lastModifiedBy>practice</cp:lastModifiedBy>
  <cp:revision>5</cp:revision>
  <dcterms:created xsi:type="dcterms:W3CDTF">2012-07-14T20:13:32Z</dcterms:created>
  <dcterms:modified xsi:type="dcterms:W3CDTF">2013-12-05T10:35:50Z</dcterms:modified>
</cp:coreProperties>
</file>