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6B0FBA-C6A2-4B39-B7A3-74B69046D942}" type="datetimeFigureOut">
              <a:rPr lang="en-US" smtClean="0"/>
              <a:pPr/>
              <a:t>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FC0A-F82B-43CF-B82D-9EECF56970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B0FBA-C6A2-4B39-B7A3-74B69046D942}" type="datetimeFigureOut">
              <a:rPr lang="en-US" smtClean="0"/>
              <a:pPr/>
              <a:t>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FC0A-F82B-43CF-B82D-9EECF56970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B0FBA-C6A2-4B39-B7A3-74B69046D942}" type="datetimeFigureOut">
              <a:rPr lang="en-US" smtClean="0"/>
              <a:pPr/>
              <a:t>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FC0A-F82B-43CF-B82D-9EECF56970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B0FBA-C6A2-4B39-B7A3-74B69046D942}" type="datetimeFigureOut">
              <a:rPr lang="en-US" smtClean="0"/>
              <a:pPr/>
              <a:t>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FC0A-F82B-43CF-B82D-9EECF56970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6B0FBA-C6A2-4B39-B7A3-74B69046D942}" type="datetimeFigureOut">
              <a:rPr lang="en-US" smtClean="0"/>
              <a:pPr/>
              <a:t>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FC0A-F82B-43CF-B82D-9EECF56970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6B0FBA-C6A2-4B39-B7A3-74B69046D942}" type="datetimeFigureOut">
              <a:rPr lang="en-US" smtClean="0"/>
              <a:pPr/>
              <a:t>1/28/2013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3FC0A-F82B-43CF-B82D-9EECF56970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6B0FBA-C6A2-4B39-B7A3-74B69046D942}" type="datetimeFigureOut">
              <a:rPr lang="en-US" smtClean="0"/>
              <a:pPr/>
              <a:t>1/28/2013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23FC0A-F82B-43CF-B82D-9EECF56970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6B0FBA-C6A2-4B39-B7A3-74B69046D942}" type="datetimeFigureOut">
              <a:rPr lang="en-US" smtClean="0"/>
              <a:pPr/>
              <a:t>1/28/2013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23FC0A-F82B-43CF-B82D-9EECF56970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B0FBA-C6A2-4B39-B7A3-74B69046D942}" type="datetimeFigureOut">
              <a:rPr lang="en-US" smtClean="0"/>
              <a:pPr/>
              <a:t>1/28/2013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23FC0A-F82B-43CF-B82D-9EECF56970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6B0FBA-C6A2-4B39-B7A3-74B69046D942}" type="datetimeFigureOut">
              <a:rPr lang="en-US" smtClean="0"/>
              <a:pPr/>
              <a:t>1/28/2013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3FC0A-F82B-43CF-B82D-9EECF56970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6B0FBA-C6A2-4B39-B7A3-74B69046D942}" type="datetimeFigureOut">
              <a:rPr lang="en-US" smtClean="0"/>
              <a:pPr/>
              <a:t>1/28/2013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3FC0A-F82B-43CF-B82D-9EECF56970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B0FBA-C6A2-4B39-B7A3-74B69046D942}" type="datetimeFigureOut">
              <a:rPr lang="en-US" smtClean="0"/>
              <a:pPr/>
              <a:t>1/28/2013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3FC0A-F82B-43CF-B82D-9EECF56970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DOM/Stor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a:t>
            </a:r>
            <a:r>
              <a:rPr lang="en-US" dirty="0" err="1" smtClean="0"/>
              <a:t>Storag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With HTML5, web pages can store data locally within the user's browser.</a:t>
            </a:r>
          </a:p>
          <a:p>
            <a:r>
              <a:rPr lang="en-US" dirty="0"/>
              <a:t>Earlier, this was done with cookies. However, Web Storage is more secure and faster. The data is not included with every server request, but used ONLY when asked for. It is also possible to store large amounts of data, without affecting the website's performance.</a:t>
            </a:r>
          </a:p>
          <a:p>
            <a:r>
              <a:rPr lang="en-US" dirty="0"/>
              <a:t>The data is stored in key/value pairs, and a web page can only access data stored by itself.</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a:t>
            </a:r>
            <a:endParaRPr lang="en-US" dirty="0"/>
          </a:p>
        </p:txBody>
      </p:sp>
      <p:sp>
        <p:nvSpPr>
          <p:cNvPr id="3" name="Content Placeholder 2"/>
          <p:cNvSpPr>
            <a:spLocks noGrp="1"/>
          </p:cNvSpPr>
          <p:nvPr>
            <p:ph idx="1"/>
          </p:nvPr>
        </p:nvSpPr>
        <p:spPr/>
        <p:txBody>
          <a:bodyPr/>
          <a:lstStyle/>
          <a:p>
            <a:r>
              <a:rPr lang="en-US" dirty="0" smtClean="0"/>
              <a:t>interface Storage { </a:t>
            </a:r>
            <a:r>
              <a:rPr lang="en-US" dirty="0" err="1" smtClean="0"/>
              <a:t>readonly</a:t>
            </a:r>
            <a:r>
              <a:rPr lang="en-US" dirty="0" smtClean="0"/>
              <a:t> attribute unsigned long length; [</a:t>
            </a:r>
            <a:r>
              <a:rPr lang="en-US" dirty="0" err="1" smtClean="0"/>
              <a:t>IndexGetter</a:t>
            </a:r>
            <a:r>
              <a:rPr lang="en-US" dirty="0" smtClean="0"/>
              <a:t>] </a:t>
            </a:r>
            <a:r>
              <a:rPr lang="en-US" dirty="0" err="1" smtClean="0"/>
              <a:t>DOMString</a:t>
            </a:r>
            <a:r>
              <a:rPr lang="en-US" dirty="0" smtClean="0"/>
              <a:t> key(in unsigned long index); [</a:t>
            </a:r>
            <a:r>
              <a:rPr lang="en-US" dirty="0" err="1" smtClean="0"/>
              <a:t>NameGetter</a:t>
            </a:r>
            <a:r>
              <a:rPr lang="en-US" dirty="0" smtClean="0"/>
              <a:t>] </a:t>
            </a:r>
            <a:r>
              <a:rPr lang="en-US" dirty="0" err="1" smtClean="0"/>
              <a:t>DOMString</a:t>
            </a:r>
            <a:r>
              <a:rPr lang="en-US" dirty="0" smtClean="0"/>
              <a:t> </a:t>
            </a:r>
            <a:r>
              <a:rPr lang="en-US" dirty="0" err="1" smtClean="0"/>
              <a:t>getItem</a:t>
            </a:r>
            <a:r>
              <a:rPr lang="en-US" dirty="0" smtClean="0"/>
              <a:t>(in </a:t>
            </a:r>
            <a:r>
              <a:rPr lang="en-US" dirty="0" err="1" smtClean="0"/>
              <a:t>DOMString</a:t>
            </a:r>
            <a:r>
              <a:rPr lang="en-US" dirty="0" smtClean="0"/>
              <a:t> key); [</a:t>
            </a:r>
            <a:r>
              <a:rPr lang="en-US" dirty="0" err="1" smtClean="0"/>
              <a:t>NameSetter</a:t>
            </a:r>
            <a:r>
              <a:rPr lang="en-US" dirty="0" smtClean="0"/>
              <a:t>] void </a:t>
            </a:r>
            <a:r>
              <a:rPr lang="en-US" dirty="0" err="1" smtClean="0"/>
              <a:t>setItem</a:t>
            </a:r>
            <a:r>
              <a:rPr lang="en-US" dirty="0" smtClean="0"/>
              <a:t>(in </a:t>
            </a:r>
            <a:r>
              <a:rPr lang="en-US" dirty="0" err="1" smtClean="0"/>
              <a:t>DOMString</a:t>
            </a:r>
            <a:r>
              <a:rPr lang="en-US" dirty="0" smtClean="0"/>
              <a:t> key, in </a:t>
            </a:r>
            <a:r>
              <a:rPr lang="en-US" dirty="0" err="1" smtClean="0"/>
              <a:t>DOMString</a:t>
            </a:r>
            <a:r>
              <a:rPr lang="en-US" dirty="0" smtClean="0"/>
              <a:t> data); [</a:t>
            </a:r>
            <a:r>
              <a:rPr lang="en-US" dirty="0" err="1" smtClean="0"/>
              <a:t>NameDeleter</a:t>
            </a:r>
            <a:r>
              <a:rPr lang="en-US" dirty="0" smtClean="0"/>
              <a:t>] void </a:t>
            </a:r>
            <a:r>
              <a:rPr lang="en-US" dirty="0" err="1" smtClean="0"/>
              <a:t>removeItem</a:t>
            </a:r>
            <a:r>
              <a:rPr lang="en-US" dirty="0" smtClean="0"/>
              <a:t>(in </a:t>
            </a:r>
            <a:r>
              <a:rPr lang="en-US" dirty="0" err="1" smtClean="0"/>
              <a:t>DOMString</a:t>
            </a:r>
            <a:r>
              <a:rPr lang="en-US" dirty="0" smtClean="0"/>
              <a:t> key); void clear();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two new objects for storing data on the client:</a:t>
            </a:r>
          </a:p>
          <a:p>
            <a:r>
              <a:rPr lang="en-US" dirty="0" err="1"/>
              <a:t>localStorage</a:t>
            </a:r>
            <a:r>
              <a:rPr lang="en-US" dirty="0"/>
              <a:t> - stores data with no expiration date</a:t>
            </a:r>
          </a:p>
          <a:p>
            <a:r>
              <a:rPr lang="en-US" dirty="0" err="1"/>
              <a:t>sessionStorage</a:t>
            </a:r>
            <a:r>
              <a:rPr lang="en-US" dirty="0"/>
              <a:t> - stores data for one session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The </a:t>
            </a:r>
            <a:r>
              <a:rPr lang="en-US" b="1" dirty="0" err="1"/>
              <a:t>sessionStorage</a:t>
            </a:r>
            <a:r>
              <a:rPr lang="en-US" b="1" dirty="0"/>
              <a:t> Object</a:t>
            </a:r>
          </a:p>
          <a:p>
            <a:r>
              <a:rPr lang="en-US" dirty="0"/>
              <a:t>The </a:t>
            </a:r>
            <a:r>
              <a:rPr lang="en-US" dirty="0" err="1"/>
              <a:t>sessionStorage</a:t>
            </a:r>
            <a:r>
              <a:rPr lang="en-US" dirty="0"/>
              <a:t> object is equal to the </a:t>
            </a:r>
            <a:r>
              <a:rPr lang="en-US" dirty="0" err="1"/>
              <a:t>localStorage</a:t>
            </a:r>
            <a:r>
              <a:rPr lang="en-US" dirty="0"/>
              <a:t> object, </a:t>
            </a:r>
            <a:r>
              <a:rPr lang="en-US" b="1" dirty="0"/>
              <a:t>except</a:t>
            </a:r>
            <a:r>
              <a:rPr lang="en-US" dirty="0"/>
              <a:t> that it stores the data for only one session. The data is deleted when the user closes the browser window.</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sessionStorage</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a:t>
            </a:r>
            <a:r>
              <a:rPr lang="en-US" dirty="0" smtClean="0"/>
              <a:t>is a global object (</a:t>
            </a:r>
            <a:r>
              <a:rPr lang="en-US" dirty="0" err="1" smtClean="0"/>
              <a:t>sessionStorage</a:t>
            </a:r>
            <a:r>
              <a:rPr lang="en-US" dirty="0" smtClean="0"/>
              <a:t>) that maintains a storage area that's available for the duration of the page session. A page session lasts for as long as the browser is open and survives over page reloads and restores. Opening a page in a new tab or window will cause a new session to be initiated.</a:t>
            </a:r>
          </a:p>
          <a:p>
            <a:r>
              <a:rPr lang="en-US" b="1" dirty="0" smtClean="0"/>
              <a:t>Examples:</a:t>
            </a:r>
            <a:endParaRPr lang="en-US" dirty="0" smtClean="0"/>
          </a:p>
          <a:p>
            <a:r>
              <a:rPr lang="en-US" dirty="0" err="1" smtClean="0"/>
              <a:t>Autosave</a:t>
            </a:r>
            <a:r>
              <a:rPr lang="en-US" dirty="0" smtClean="0"/>
              <a:t> the contents of a text field, and if the browser is accidentally refreshed, restore the text field contents, so that no writing is lost.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localStorage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err="1" smtClean="0"/>
              <a:t>localStorage</a:t>
            </a:r>
            <a:r>
              <a:rPr lang="en-US" dirty="0" smtClean="0"/>
              <a:t> is the same as </a:t>
            </a:r>
            <a:r>
              <a:rPr lang="en-US" dirty="0" err="1" smtClean="0">
                <a:hlinkClick r:id="rId2"/>
              </a:rPr>
              <a:t>sessionStorage</a:t>
            </a:r>
            <a:r>
              <a:rPr lang="en-US" dirty="0" smtClean="0"/>
              <a:t> with same </a:t>
            </a:r>
            <a:r>
              <a:rPr lang="en-US" dirty="0" err="1" smtClean="0"/>
              <a:t>same</a:t>
            </a:r>
            <a:r>
              <a:rPr lang="en-US" dirty="0" smtClean="0"/>
              <a:t>-origin rules applied but it is persistent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297</Words>
  <Application>Microsoft Office PowerPoint</Application>
  <PresentationFormat>On-screen Show (4:3)</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Web Storag</vt:lpstr>
      <vt:lpstr>Slide 2</vt:lpstr>
      <vt:lpstr>Storage</vt:lpstr>
      <vt:lpstr>Slide 4</vt:lpstr>
      <vt:lpstr>Slide 5</vt:lpstr>
      <vt:lpstr>sessionStorage </vt:lpstr>
      <vt:lpstr>localStorage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Storag</dc:title>
  <dc:creator>ketki</dc:creator>
  <cp:lastModifiedBy>practice</cp:lastModifiedBy>
  <cp:revision>9</cp:revision>
  <dcterms:created xsi:type="dcterms:W3CDTF">2012-07-14T20:03:24Z</dcterms:created>
  <dcterms:modified xsi:type="dcterms:W3CDTF">2013-01-28T06:40:27Z</dcterms:modified>
</cp:coreProperties>
</file>