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B6A5-5610-45BA-A76F-B06832C79469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F0DA-4F73-49D2-B126-82220471E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executing scripts in an HTML page, the page becomes unresponsive until the script is finished.</a:t>
            </a:r>
          </a:p>
          <a:p>
            <a:r>
              <a:rPr lang="en-US" dirty="0"/>
              <a:t>A web worker is a JavaScript that runs in the background, independently of other scripts, without affecting the performance of the page. You can continue to do whatever you want: clicking, selecting things, etc., while the web worker runs in the background.</a:t>
            </a:r>
          </a:p>
          <a:p>
            <a:r>
              <a:rPr lang="en-US" dirty="0"/>
              <a:t>Web workers are supported in all major browsers, except Internet Explorer.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Web Workers and the DOM</a:t>
            </a:r>
          </a:p>
          <a:p>
            <a:r>
              <a:rPr lang="en-US" dirty="0"/>
              <a:t>Since web workers are in external files, they do not have access to the following JavaScript objects:</a:t>
            </a:r>
          </a:p>
          <a:p>
            <a:r>
              <a:rPr lang="en-US" dirty="0"/>
              <a:t>The window object</a:t>
            </a:r>
          </a:p>
          <a:p>
            <a:r>
              <a:rPr lang="en-US" dirty="0"/>
              <a:t>The document object</a:t>
            </a:r>
          </a:p>
          <a:p>
            <a:r>
              <a:rPr lang="en-US" dirty="0"/>
              <a:t>The parent object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Check Web Worker Support</a:t>
            </a:r>
          </a:p>
          <a:p>
            <a:r>
              <a:rPr lang="en-US" dirty="0"/>
              <a:t>Before creating a web worker, check whether the user's browser supports it:</a:t>
            </a:r>
          </a:p>
          <a:p>
            <a:r>
              <a:rPr lang="en-US" dirty="0"/>
              <a:t>if(</a:t>
            </a:r>
            <a:r>
              <a:rPr lang="en-US" dirty="0" err="1"/>
              <a:t>typeof</a:t>
            </a:r>
            <a:r>
              <a:rPr lang="en-US"/>
              <a:t>(Worker</a:t>
            </a:r>
            <a:r>
              <a:rPr lang="en-US" smtClean="0"/>
              <a:t>)!="</a:t>
            </a:r>
            <a:r>
              <a:rPr lang="en-US" dirty="0"/>
              <a:t>undefined")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Yes! Web worker support!</a:t>
            </a:r>
            <a:br>
              <a:rPr lang="en-US" dirty="0"/>
            </a:br>
            <a:r>
              <a:rPr lang="en-US" dirty="0"/>
              <a:t>// </a:t>
            </a:r>
            <a:r>
              <a:rPr lang="en-US" i="1" dirty="0"/>
              <a:t>Some code.....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Sorry! No Web Worker support..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Create a Web Worker File</a:t>
            </a:r>
          </a:p>
          <a:p>
            <a:r>
              <a:rPr lang="en-US" dirty="0"/>
              <a:t>Now, let's create our web worker in an external JavaScript.</a:t>
            </a:r>
          </a:p>
          <a:p>
            <a:r>
              <a:rPr lang="en-US" dirty="0"/>
              <a:t>Here, we create a script that counts. The script is stored in the "demo_workers.js" file: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timedCount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=i+1;</a:t>
            </a:r>
            <a:br>
              <a:rPr lang="en-US" dirty="0"/>
            </a:br>
            <a:r>
              <a:rPr lang="en-US" dirty="0" err="1"/>
              <a:t>postMessage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setTimeout</a:t>
            </a:r>
            <a:r>
              <a:rPr lang="en-US" dirty="0"/>
              <a:t>("</a:t>
            </a:r>
            <a:r>
              <a:rPr lang="en-US" dirty="0" err="1"/>
              <a:t>timedCount</a:t>
            </a:r>
            <a:r>
              <a:rPr lang="en-US" dirty="0"/>
              <a:t>()",500);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timedCount</a:t>
            </a:r>
            <a:r>
              <a:rPr lang="en-US" dirty="0"/>
              <a:t>();</a:t>
            </a:r>
          </a:p>
          <a:p>
            <a:r>
              <a:rPr lang="en-US" dirty="0"/>
              <a:t>The important part of the code above is the </a:t>
            </a:r>
            <a:r>
              <a:rPr lang="en-US" b="1" dirty="0" err="1"/>
              <a:t>postMessage</a:t>
            </a:r>
            <a:r>
              <a:rPr lang="en-US" b="1" dirty="0"/>
              <a:t>()</a:t>
            </a:r>
            <a:r>
              <a:rPr lang="en-US" dirty="0"/>
              <a:t> method - which is used to posts a message back to the HTML page.</a:t>
            </a:r>
          </a:p>
          <a:p>
            <a:r>
              <a:rPr lang="en-US" b="1" dirty="0"/>
              <a:t>Note:</a:t>
            </a:r>
            <a:r>
              <a:rPr lang="en-US" dirty="0"/>
              <a:t> Normally web workers are not used for such simple scripts, but for more CPU intensive tasks.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Create a Web Worker Object</a:t>
            </a:r>
          </a:p>
          <a:p>
            <a:r>
              <a:rPr lang="en-US" dirty="0"/>
              <a:t>Now that we have the web worker file, we need to call it from an HTML page.</a:t>
            </a:r>
          </a:p>
          <a:p>
            <a:r>
              <a:rPr lang="en-US" dirty="0"/>
              <a:t>The following lines checks if the worker already exists, if not - it creates a new web worker object and runs the code in "demo_workers.js":</a:t>
            </a:r>
          </a:p>
          <a:p>
            <a:r>
              <a:rPr lang="en-US" dirty="0"/>
              <a:t>if(</a:t>
            </a:r>
            <a:r>
              <a:rPr lang="en-US" dirty="0" err="1"/>
              <a:t>typeof</a:t>
            </a:r>
            <a:r>
              <a:rPr lang="en-US" dirty="0"/>
              <a:t>(w)=="undefined")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w=new Worker("demo_workers.js");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Then we can send and receive messages from the web worker.</a:t>
            </a:r>
          </a:p>
          <a:p>
            <a:r>
              <a:rPr lang="en-US" dirty="0"/>
              <a:t>Add an "</a:t>
            </a:r>
            <a:r>
              <a:rPr lang="en-US" dirty="0" err="1"/>
              <a:t>onmessage</a:t>
            </a:r>
            <a:r>
              <a:rPr lang="en-US" dirty="0"/>
              <a:t>" event listener to the web worker.</a:t>
            </a:r>
          </a:p>
          <a:p>
            <a:r>
              <a:rPr lang="en-US" dirty="0" err="1"/>
              <a:t>w.onmessage</a:t>
            </a:r>
            <a:r>
              <a:rPr lang="en-US" dirty="0"/>
              <a:t>=function(event){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("result").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event.data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};</a:t>
            </a:r>
          </a:p>
          <a:p>
            <a:r>
              <a:rPr lang="en-US" dirty="0"/>
              <a:t>When the web worker posts a message, the code within the event listener is executed. The data from the web worker is stored in </a:t>
            </a:r>
            <a:r>
              <a:rPr lang="en-US" dirty="0" err="1"/>
              <a:t>event.data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Terminate a Web Worker</a:t>
            </a:r>
          </a:p>
          <a:p>
            <a:r>
              <a:rPr lang="en-US" dirty="0"/>
              <a:t>When a web worker object is created, it will continue to listen for messages (even after the external script is finished) until it is terminated.</a:t>
            </a:r>
          </a:p>
          <a:p>
            <a:r>
              <a:rPr lang="en-US" dirty="0"/>
              <a:t>To terminate a web worker, and free browser/computer resources, use the terminate() method:</a:t>
            </a:r>
          </a:p>
          <a:p>
            <a:r>
              <a:rPr lang="en-US" dirty="0" err="1"/>
              <a:t>w.terminate</a:t>
            </a:r>
            <a:r>
              <a:rPr lang="en-US" dirty="0"/>
              <a:t>();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ketki</dc:creator>
  <cp:lastModifiedBy>practice</cp:lastModifiedBy>
  <cp:revision>7</cp:revision>
  <dcterms:created xsi:type="dcterms:W3CDTF">2012-07-14T20:23:21Z</dcterms:created>
  <dcterms:modified xsi:type="dcterms:W3CDTF">2013-01-28T07:10:48Z</dcterms:modified>
</cp:coreProperties>
</file>