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153A-5C92-4284-9E21-8A4B2A1615B3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D89E-A7E6-4BBD-9C27-6301AF0E68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err="1"/>
              <a:t>jQuery</a:t>
            </a:r>
            <a:r>
              <a:rPr lang="en-US" dirty="0"/>
              <a:t> is to make it much easier to use JavaScript on your website.</a:t>
            </a:r>
          </a:p>
          <a:p>
            <a:r>
              <a:rPr lang="en-US" dirty="0" err="1"/>
              <a:t>jQuery</a:t>
            </a:r>
            <a:r>
              <a:rPr lang="en-US" dirty="0"/>
              <a:t> takes a lot of common tasks that requires many lines of JavaScript code to accomplish, and wraps it into methods that you can call with a single line of code.</a:t>
            </a:r>
          </a:p>
          <a:p>
            <a:r>
              <a:rPr lang="en-US" dirty="0" err="1"/>
              <a:t>jQuery</a:t>
            </a:r>
            <a:r>
              <a:rPr lang="en-US" dirty="0"/>
              <a:t> also simplifies a lot of the complicated things from JavaScript, like AJAX calls and DOM manipulation.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contains the following features:</a:t>
            </a:r>
          </a:p>
          <a:p>
            <a:r>
              <a:rPr lang="en-US" dirty="0"/>
              <a:t>HTML/DOM manipulation</a:t>
            </a:r>
          </a:p>
          <a:p>
            <a:r>
              <a:rPr lang="en-US" dirty="0"/>
              <a:t>CSS manipulation</a:t>
            </a:r>
          </a:p>
          <a:p>
            <a:r>
              <a:rPr lang="en-US" dirty="0"/>
              <a:t>HTML event methods</a:t>
            </a:r>
          </a:p>
          <a:p>
            <a:r>
              <a:rPr lang="en-US" dirty="0"/>
              <a:t>Effects and animations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Utilities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jQuery</a:t>
            </a:r>
            <a:r>
              <a:rPr lang="en-US" dirty="0"/>
              <a:t> to Your Web Pages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two versions of </a:t>
            </a:r>
            <a:r>
              <a:rPr lang="en-US" dirty="0" err="1"/>
              <a:t>jQuery</a:t>
            </a:r>
            <a:r>
              <a:rPr lang="en-US" dirty="0"/>
              <a:t> available for downloading:</a:t>
            </a:r>
          </a:p>
          <a:p>
            <a:r>
              <a:rPr lang="en-US" dirty="0"/>
              <a:t>Production version - this is for your live website because it has been minified and compressed</a:t>
            </a:r>
          </a:p>
          <a:p>
            <a:r>
              <a:rPr lang="en-US" dirty="0"/>
              <a:t>Development version - this is for testing and development (uncompressed and readable code)</a:t>
            </a:r>
          </a:p>
          <a:p>
            <a:r>
              <a:rPr lang="en-US" dirty="0"/>
              <a:t>Both versions can be downloaded from </a:t>
            </a:r>
            <a:r>
              <a:rPr lang="en-US" dirty="0">
                <a:hlinkClick r:id="rId2"/>
              </a:rPr>
              <a:t>jQuery.com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is a single JavaScript file, and you reference it with the HTML &lt;script&gt; tag (notice that the &lt;script&gt; tag should be inside the &lt;head&gt; section):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="jquery-1.8.3.min.js"&gt;&lt;/script&gt;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r>
              <a:rPr lang="en-US" b="1" dirty="0"/>
              <a:t>Tip:</a:t>
            </a:r>
            <a:r>
              <a:rPr lang="en-US" dirty="0"/>
              <a:t> Place the downloaded file in the same directory as the pages where you wish to use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 made for </a:t>
            </a:r>
            <a:r>
              <a:rPr lang="en-US" b="1" dirty="0"/>
              <a:t>selecting</a:t>
            </a:r>
            <a:r>
              <a:rPr lang="en-US" dirty="0"/>
              <a:t> HTML elements and perform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r>
              <a:rPr lang="en-US" dirty="0"/>
              <a:t>Basic syntax is</a:t>
            </a:r>
            <a:r>
              <a:rPr lang="en-US" dirty="0" smtClean="0"/>
              <a:t>:</a:t>
            </a:r>
          </a:p>
          <a:p>
            <a:r>
              <a:rPr lang="en-US" dirty="0"/>
              <a:t>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</a:t>
            </a:r>
            <a:r>
              <a:rPr lang="en-US" dirty="0" err="1"/>
              <a:t>jQuery</a:t>
            </a:r>
            <a:r>
              <a:rPr lang="en-US" dirty="0"/>
              <a:t>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$(this).hide() - hides the current element.</a:t>
            </a:r>
          </a:p>
          <a:p>
            <a:r>
              <a:rPr lang="en-US" dirty="0"/>
              <a:t>$("p").hide() - hides all &lt;p&gt; elements.</a:t>
            </a:r>
          </a:p>
          <a:p>
            <a:r>
              <a:rPr lang="en-US" dirty="0"/>
              <a:t>$(".test").hide() - hides all elements with class="test".</a:t>
            </a:r>
          </a:p>
          <a:p>
            <a:r>
              <a:rPr lang="en-US" dirty="0"/>
              <a:t>$("#test").hide() - hides the element with id="test".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Document Ready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might have noticed that all </a:t>
            </a:r>
            <a:r>
              <a:rPr lang="en-US" dirty="0" err="1"/>
              <a:t>jQuery</a:t>
            </a:r>
            <a:r>
              <a:rPr lang="en-US" dirty="0"/>
              <a:t> methods in our examples, are inside a document ready event:</a:t>
            </a:r>
          </a:p>
          <a:p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/>
              <a:t>This is to prevent any </a:t>
            </a:r>
            <a:r>
              <a:rPr lang="en-US" dirty="0" err="1"/>
              <a:t>jQuery</a:t>
            </a:r>
            <a:r>
              <a:rPr lang="en-US" dirty="0"/>
              <a:t> code from running before the document is finished loading (is ready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b="1" dirty="0"/>
              <a:t>Tip:</a:t>
            </a:r>
            <a:r>
              <a:rPr lang="en-US" dirty="0"/>
              <a:t> The </a:t>
            </a:r>
            <a:r>
              <a:rPr lang="en-US" dirty="0" err="1"/>
              <a:t>jQuery</a:t>
            </a:r>
            <a:r>
              <a:rPr lang="en-US" dirty="0"/>
              <a:t> team has also created an even shorter method for the document ready event:</a:t>
            </a:r>
          </a:p>
          <a:p>
            <a:r>
              <a:rPr lang="en-US" dirty="0"/>
              <a:t>$(function(){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// </a:t>
            </a:r>
            <a:r>
              <a:rPr lang="en-US" i="1" dirty="0" err="1"/>
              <a:t>jQuery</a:t>
            </a:r>
            <a:r>
              <a:rPr lang="en-US" i="1" dirty="0"/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type of selectors in </a:t>
            </a:r>
            <a:r>
              <a:rPr lang="en-US" dirty="0" err="1"/>
              <a:t>jQuery</a:t>
            </a:r>
            <a:r>
              <a:rPr lang="en-US" dirty="0"/>
              <a:t>, start with the dollar sign and parentheses: </a:t>
            </a:r>
            <a:r>
              <a:rPr lang="en-US" dirty="0" smtClean="0"/>
              <a:t>$().</a:t>
            </a:r>
          </a:p>
          <a:p>
            <a:r>
              <a:rPr lang="en-US" dirty="0"/>
              <a:t>The element Selector</a:t>
            </a:r>
          </a:p>
          <a:p>
            <a:r>
              <a:rPr lang="en-US" b="1" dirty="0" smtClean="0"/>
              <a:t>Example</a:t>
            </a:r>
            <a:endParaRPr lang="en-US" dirty="0"/>
          </a:p>
          <a:p>
            <a:r>
              <a:rPr lang="en-US" dirty="0"/>
              <a:t>When a user clicks on a button, all &lt;p&gt; elements will be hidden:</a:t>
            </a:r>
          </a:p>
          <a:p>
            <a:r>
              <a:rPr lang="en-US" dirty="0"/>
              <a:t>$(document).ready(function(){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$("button").click(function(){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$("p").hide();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#id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#id selector uses the id attribute of an HTML tag to find the specific element.</a:t>
            </a:r>
          </a:p>
          <a:p>
            <a:r>
              <a:rPr lang="en-US" dirty="0"/>
              <a:t>An id should be unique within a page, so you should use the #id selector when you want to find a single, unique element.</a:t>
            </a:r>
          </a:p>
          <a:p>
            <a:r>
              <a:rPr lang="en-US" dirty="0"/>
              <a:t>To find an element with a specific id, write a hash character, followed by the id of the element:</a:t>
            </a:r>
          </a:p>
          <a:p>
            <a:r>
              <a:rPr lang="en-US" dirty="0"/>
              <a:t>$("#test</a:t>
            </a:r>
            <a:r>
              <a:rPr lang="en-US" dirty="0" smtClean="0"/>
              <a:t>")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When a user clicks on a button, the element with id="test" will be hidden</a:t>
            </a:r>
            <a:r>
              <a:rPr lang="en-US" dirty="0" smtClean="0"/>
              <a:t>:</a:t>
            </a:r>
          </a:p>
          <a:p>
            <a:r>
              <a:rPr lang="en-US" dirty="0"/>
              <a:t>$(document).ready(function(){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$("button").click(function(){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$("#test").hide();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l="13461" t="33333" r="24840" b="16026"/>
          <a:stretch>
            <a:fillRect/>
          </a:stretch>
        </p:blipFill>
        <p:spPr bwMode="auto">
          <a:xfrm>
            <a:off x="685800" y="1143000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 Event Methods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45085" r="13141" b="32479"/>
          <a:stretch>
            <a:fillRect/>
          </a:stretch>
        </p:blipFill>
        <p:spPr bwMode="auto">
          <a:xfrm>
            <a:off x="152400" y="12192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344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What is jQuery? </vt:lpstr>
      <vt:lpstr>Adding jQuery to Your Web Pages </vt:lpstr>
      <vt:lpstr>jQuery Syntax </vt:lpstr>
      <vt:lpstr>The Document Ready Event </vt:lpstr>
      <vt:lpstr>jQuery Selectors </vt:lpstr>
      <vt:lpstr>The #id Selector </vt:lpstr>
      <vt:lpstr>Slide 8</vt:lpstr>
      <vt:lpstr>jQuery Event Methods </vt:lpstr>
    </vt:vector>
  </TitlesOfParts>
  <Company>University at Buffalo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practice</dc:creator>
  <cp:lastModifiedBy>practice</cp:lastModifiedBy>
  <cp:revision>16</cp:revision>
  <dcterms:created xsi:type="dcterms:W3CDTF">2013-02-01T08:08:27Z</dcterms:created>
  <dcterms:modified xsi:type="dcterms:W3CDTF">2013-09-19T12:04:28Z</dcterms:modified>
</cp:coreProperties>
</file>