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6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96C4-5FE2-4F01-A9A3-936D12BF18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96C4-5FE2-4F01-A9A3-936D12BF1827}" type="datetimeFigureOut">
              <a:rPr lang="en-US" smtClean="0"/>
              <a:pPr/>
              <a:t>10/5/2009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1656-4792-4163-8C25-F75BA33EB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 says:</a:t>
            </a:r>
          </a:p>
          <a:p>
            <a:r>
              <a:rPr lang="en-US" dirty="0" smtClean="0"/>
              <a:t>The entire document is a document node </a:t>
            </a:r>
          </a:p>
          <a:p>
            <a:r>
              <a:rPr lang="en-US" dirty="0" smtClean="0"/>
              <a:t>Every HTML element is an element node </a:t>
            </a:r>
          </a:p>
          <a:p>
            <a:r>
              <a:rPr lang="en-US" dirty="0" smtClean="0"/>
              <a:t>The text in the HTML elements are text nodes </a:t>
            </a:r>
          </a:p>
          <a:p>
            <a:r>
              <a:rPr lang="en-US" dirty="0" smtClean="0"/>
              <a:t>Every HTML attribute is an attribute node </a:t>
            </a:r>
          </a:p>
          <a:p>
            <a:r>
              <a:rPr lang="en-US" dirty="0" smtClean="0"/>
              <a:t>Comments are comment nodes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parent child relation 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  &lt;head&gt;</a:t>
            </a:r>
            <a:br>
              <a:rPr lang="en-US" dirty="0" smtClean="0"/>
            </a:br>
            <a:r>
              <a:rPr lang="en-US" dirty="0" smtClean="0"/>
              <a:t>    &lt;title&gt;DOM Tutorial&lt;/title&gt;</a:t>
            </a:r>
            <a:br>
              <a:rPr lang="en-US" dirty="0" smtClean="0"/>
            </a:br>
            <a:r>
              <a:rPr lang="en-US" dirty="0" smtClean="0"/>
              <a:t>  &lt;/head&gt;</a:t>
            </a:r>
            <a:br>
              <a:rPr lang="en-US" dirty="0" smtClean="0"/>
            </a:br>
            <a:r>
              <a:rPr lang="en-US" dirty="0" smtClean="0"/>
              <a:t>  &lt;body&gt;</a:t>
            </a:r>
            <a:br>
              <a:rPr lang="en-US" dirty="0" smtClean="0"/>
            </a:br>
            <a:r>
              <a:rPr lang="en-US" dirty="0" smtClean="0"/>
              <a:t>    &lt;h1&gt;DOM Lesson one&lt;/h1&gt;</a:t>
            </a:r>
            <a:br>
              <a:rPr lang="en-US" dirty="0" smtClean="0"/>
            </a:br>
            <a:r>
              <a:rPr lang="en-US" dirty="0" smtClean="0"/>
              <a:t>    &lt;p&gt;Hello world!&lt;/p&gt;</a:t>
            </a:r>
            <a:br>
              <a:rPr lang="en-US" dirty="0" smtClean="0"/>
            </a:br>
            <a:r>
              <a:rPr lang="en-US" dirty="0" smtClean="0"/>
              <a:t>  &lt;/body&gt;</a:t>
            </a:r>
            <a:br>
              <a:rPr lang="en-US" dirty="0" smtClean="0"/>
            </a:br>
            <a:r>
              <a:rPr lang="en-US" dirty="0" smtClean="0"/>
              <a:t>&lt;/html&gt;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Text is Always Stored in Text Nodes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common error in DOM processing is to expect an element node to contain text. </a:t>
            </a:r>
          </a:p>
          <a:p>
            <a:r>
              <a:rPr lang="en-US" dirty="0" smtClean="0"/>
              <a:t>However, the text of an element node is stored in a text node.</a:t>
            </a:r>
          </a:p>
          <a:p>
            <a:r>
              <a:rPr lang="en-US" dirty="0" smtClean="0"/>
              <a:t>In this example: </a:t>
            </a:r>
            <a:r>
              <a:rPr lang="en-US" b="1" dirty="0" smtClean="0"/>
              <a:t>&lt;title&gt;DOM Tutorial&lt;/title&gt;</a:t>
            </a:r>
            <a:r>
              <a:rPr lang="en-US" dirty="0" smtClean="0"/>
              <a:t>, the element node &lt;title&gt;, holds a text node with the value "DOM Tutorial". </a:t>
            </a:r>
          </a:p>
          <a:p>
            <a:r>
              <a:rPr lang="en-US" dirty="0" smtClean="0"/>
              <a:t>"DOM Tutorial" is </a:t>
            </a:r>
            <a:r>
              <a:rPr lang="en-US" b="1" dirty="0" smtClean="0"/>
              <a:t>not</a:t>
            </a:r>
            <a:r>
              <a:rPr lang="en-US" dirty="0" smtClean="0"/>
              <a:t> the value of the &lt;title&gt; element!</a:t>
            </a:r>
          </a:p>
          <a:p>
            <a:r>
              <a:rPr lang="en-US" dirty="0" smtClean="0"/>
              <a:t>However, in the HTML DOM the value of the text node can be accessed by the </a:t>
            </a:r>
            <a:r>
              <a:rPr lang="en-US" b="1" dirty="0" err="1" smtClean="0"/>
              <a:t>innerHTML</a:t>
            </a:r>
            <a:r>
              <a:rPr lang="en-US" dirty="0" smtClean="0"/>
              <a:t> property.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HTML DOM Properties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DOM properties:</a:t>
            </a:r>
          </a:p>
          <a:p>
            <a:r>
              <a:rPr lang="en-US" dirty="0" err="1" smtClean="0"/>
              <a:t>x.innerHTML</a:t>
            </a:r>
            <a:r>
              <a:rPr lang="en-US" dirty="0" smtClean="0"/>
              <a:t> - the text value of x </a:t>
            </a:r>
          </a:p>
          <a:p>
            <a:r>
              <a:rPr lang="en-US" dirty="0" err="1" smtClean="0"/>
              <a:t>x.nodeName</a:t>
            </a:r>
            <a:r>
              <a:rPr lang="en-US" dirty="0" smtClean="0"/>
              <a:t> - the name of x </a:t>
            </a:r>
          </a:p>
          <a:p>
            <a:r>
              <a:rPr lang="en-US" dirty="0" err="1" smtClean="0"/>
              <a:t>x.nodeValue</a:t>
            </a:r>
            <a:r>
              <a:rPr lang="en-US" dirty="0" smtClean="0"/>
              <a:t> - the value of x </a:t>
            </a:r>
          </a:p>
          <a:p>
            <a:r>
              <a:rPr lang="en-US" dirty="0" err="1" smtClean="0"/>
              <a:t>x.parentNode</a:t>
            </a:r>
            <a:r>
              <a:rPr lang="en-US" dirty="0" smtClean="0"/>
              <a:t> - the parent node of x </a:t>
            </a:r>
          </a:p>
          <a:p>
            <a:r>
              <a:rPr lang="en-US" dirty="0" err="1" smtClean="0"/>
              <a:t>x.childNodes</a:t>
            </a:r>
            <a:r>
              <a:rPr lang="en-US" dirty="0" smtClean="0"/>
              <a:t> - the child nodes of x </a:t>
            </a:r>
          </a:p>
          <a:p>
            <a:r>
              <a:rPr lang="en-US" dirty="0" err="1" smtClean="0"/>
              <a:t>x.attributes</a:t>
            </a:r>
            <a:r>
              <a:rPr lang="en-US" dirty="0" smtClean="0"/>
              <a:t> - the attributes nodes of x 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 In the list above, x is a node object (HTML element).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HTML DOM 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DOM methods:</a:t>
            </a:r>
          </a:p>
          <a:p>
            <a:r>
              <a:rPr lang="en-US" dirty="0" err="1" smtClean="0"/>
              <a:t>x.getElementById</a:t>
            </a:r>
            <a:r>
              <a:rPr lang="en-US" dirty="0" smtClean="0"/>
              <a:t>(</a:t>
            </a:r>
            <a:r>
              <a:rPr lang="en-US" i="1" dirty="0" smtClean="0"/>
              <a:t>id</a:t>
            </a:r>
            <a:r>
              <a:rPr lang="en-US" dirty="0" smtClean="0"/>
              <a:t>) - get the element with a specified id </a:t>
            </a:r>
          </a:p>
          <a:p>
            <a:r>
              <a:rPr lang="en-US" dirty="0" err="1" smtClean="0"/>
              <a:t>x.getElementsByTagName</a:t>
            </a:r>
            <a:r>
              <a:rPr lang="en-US" dirty="0" smtClean="0"/>
              <a:t>(</a:t>
            </a:r>
            <a:r>
              <a:rPr lang="en-US" i="1" dirty="0" smtClean="0"/>
              <a:t>name</a:t>
            </a:r>
            <a:r>
              <a:rPr lang="en-US" dirty="0" smtClean="0"/>
              <a:t>) - get all elements with a specified tag name </a:t>
            </a:r>
          </a:p>
          <a:p>
            <a:r>
              <a:rPr lang="en-US" dirty="0" err="1" smtClean="0"/>
              <a:t>x.appendChild</a:t>
            </a:r>
            <a:r>
              <a:rPr lang="en-US" dirty="0" smtClean="0"/>
              <a:t>(</a:t>
            </a:r>
            <a:r>
              <a:rPr lang="en-US" i="1" dirty="0" smtClean="0"/>
              <a:t>node</a:t>
            </a:r>
            <a:r>
              <a:rPr lang="en-US" dirty="0" smtClean="0"/>
              <a:t>) - insert a child node to x </a:t>
            </a:r>
          </a:p>
          <a:p>
            <a:r>
              <a:rPr lang="en-US" dirty="0" err="1" smtClean="0"/>
              <a:t>x.removeChild</a:t>
            </a:r>
            <a:r>
              <a:rPr lang="en-US" dirty="0" smtClean="0"/>
              <a:t>(</a:t>
            </a:r>
            <a:r>
              <a:rPr lang="en-US" i="1" dirty="0" smtClean="0"/>
              <a:t>node</a:t>
            </a:r>
            <a:r>
              <a:rPr lang="en-US" dirty="0" smtClean="0"/>
              <a:t>) - remove a child node from x 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 In the list above, x is a node object (HTML element).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nodeName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The </a:t>
            </a:r>
            <a:r>
              <a:rPr lang="en-US" dirty="0" err="1" smtClean="0"/>
              <a:t>nodeName</a:t>
            </a:r>
            <a:r>
              <a:rPr lang="en-US" dirty="0" smtClean="0"/>
              <a:t> property specifies the name of a node.</a:t>
            </a:r>
          </a:p>
          <a:p>
            <a:r>
              <a:rPr lang="en-US" dirty="0" err="1" smtClean="0"/>
              <a:t>nodeName</a:t>
            </a:r>
            <a:r>
              <a:rPr lang="en-US" dirty="0" smtClean="0"/>
              <a:t> is read-only </a:t>
            </a:r>
          </a:p>
          <a:p>
            <a:r>
              <a:rPr lang="en-US" dirty="0" err="1" smtClean="0"/>
              <a:t>nodeName</a:t>
            </a:r>
            <a:r>
              <a:rPr lang="en-US" dirty="0" smtClean="0"/>
              <a:t> of an element node is the same as the tag name </a:t>
            </a:r>
          </a:p>
          <a:p>
            <a:r>
              <a:rPr lang="en-US" dirty="0" err="1" smtClean="0"/>
              <a:t>nodeName</a:t>
            </a:r>
            <a:r>
              <a:rPr lang="en-US" dirty="0" smtClean="0"/>
              <a:t> of an attribute node is the attribute name </a:t>
            </a:r>
          </a:p>
          <a:p>
            <a:r>
              <a:rPr lang="en-US" dirty="0" err="1" smtClean="0"/>
              <a:t>nodeName</a:t>
            </a:r>
            <a:r>
              <a:rPr lang="en-US" dirty="0" smtClean="0"/>
              <a:t> of a text node is always #text </a:t>
            </a:r>
          </a:p>
          <a:p>
            <a:r>
              <a:rPr lang="en-US" dirty="0" err="1" smtClean="0"/>
              <a:t>nodeName</a:t>
            </a:r>
            <a:r>
              <a:rPr lang="en-US" dirty="0" smtClean="0"/>
              <a:t> of the document node is always #document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nodeType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344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DOM</vt:lpstr>
      <vt:lpstr>DOM Nodes</vt:lpstr>
      <vt:lpstr>Show parent child relation ship</vt:lpstr>
      <vt:lpstr>Text is Always Stored in Text Nodes </vt:lpstr>
      <vt:lpstr>HTML DOM Properties </vt:lpstr>
      <vt:lpstr>HTML DOM Methods </vt:lpstr>
      <vt:lpstr>nodeName</vt:lpstr>
      <vt:lpstr>nodeType  </vt:lpstr>
    </vt:vector>
  </TitlesOfParts>
  <Company>vita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ketki</dc:creator>
  <cp:lastModifiedBy>accounts</cp:lastModifiedBy>
  <cp:revision>21</cp:revision>
  <dcterms:created xsi:type="dcterms:W3CDTF">2009-08-31T03:28:29Z</dcterms:created>
  <dcterms:modified xsi:type="dcterms:W3CDTF">2009-10-05T08:30:57Z</dcterms:modified>
</cp:coreProperties>
</file>