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031A88-FAAA-412B-831C-E472061655CD}" type="datetimeFigureOut">
              <a:rPr lang="en-US" smtClean="0"/>
              <a:pPr/>
              <a:t>4/24/2011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31A88-FAAA-412B-831C-E472061655CD}" type="datetimeFigureOut">
              <a:rPr lang="en-US" smtClean="0"/>
              <a:pPr/>
              <a:t>4/24/2011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31A88-FAAA-412B-831C-E472061655CD}" type="datetimeFigureOut">
              <a:rPr lang="en-US" smtClean="0"/>
              <a:pPr/>
              <a:t>4/24/2011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31A88-FAAA-412B-831C-E472061655CD}" type="datetimeFigureOut">
              <a:rPr lang="en-US" smtClean="0"/>
              <a:pPr/>
              <a:t>4/24/2011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31A88-FAAA-412B-831C-E472061655CD}" type="datetimeFigureOut">
              <a:rPr lang="en-US" smtClean="0"/>
              <a:pPr/>
              <a:t>4/24/2011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31A88-FAAA-412B-831C-E472061655CD}" type="datetimeFigureOut">
              <a:rPr lang="en-US" smtClean="0"/>
              <a:pPr/>
              <a:t>4/24/2011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31A88-FAAA-412B-831C-E472061655CD}" type="datetimeFigureOut">
              <a:rPr lang="en-US" smtClean="0"/>
              <a:pPr/>
              <a:t>4/24/2011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31A88-FAAA-412B-831C-E472061655CD}" type="datetimeFigureOut">
              <a:rPr lang="en-US" smtClean="0"/>
              <a:pPr/>
              <a:t>4/24/2011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31A88-FAAA-412B-831C-E472061655CD}" type="datetimeFigureOut">
              <a:rPr lang="en-US" smtClean="0"/>
              <a:pPr/>
              <a:t>4/24/2011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31A88-FAAA-412B-831C-E472061655CD}" type="datetimeFigureOut">
              <a:rPr lang="en-US" smtClean="0"/>
              <a:pPr/>
              <a:t>4/24/2011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31A88-FAAA-412B-831C-E472061655CD}" type="datetimeFigureOut">
              <a:rPr lang="en-US" smtClean="0"/>
              <a:pPr/>
              <a:t>4/24/2011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805B7-AA7A-41C0-B62A-212E032B8B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31A88-FAAA-412B-831C-E472061655CD}" type="datetimeFigureOut">
              <a:rPr lang="en-US" smtClean="0"/>
              <a:pPr/>
              <a:t>4/24/2011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805B7-AA7A-41C0-B62A-212E032B8B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RSS?</a:t>
            </a:r>
            <a:endParaRPr lang="en-US" dirty="0"/>
          </a:p>
        </p:txBody>
      </p:sp>
      <p:sp>
        <p:nvSpPr>
          <p:cNvPr id="3" name="Content Placeholder 2"/>
          <p:cNvSpPr>
            <a:spLocks noGrp="1"/>
          </p:cNvSpPr>
          <p:nvPr>
            <p:ph idx="1"/>
          </p:nvPr>
        </p:nvSpPr>
        <p:spPr/>
        <p:txBody>
          <a:bodyPr/>
          <a:lstStyle/>
          <a:p>
            <a:r>
              <a:rPr lang="en-US" dirty="0" smtClean="0"/>
              <a:t>RSS stands for </a:t>
            </a:r>
            <a:r>
              <a:rPr lang="en-US" b="1" dirty="0" smtClean="0"/>
              <a:t>R</a:t>
            </a:r>
            <a:r>
              <a:rPr lang="en-US" dirty="0" smtClean="0"/>
              <a:t>eally </a:t>
            </a:r>
            <a:r>
              <a:rPr lang="en-US" b="1" dirty="0" smtClean="0"/>
              <a:t>S</a:t>
            </a:r>
            <a:r>
              <a:rPr lang="en-US" dirty="0" smtClean="0"/>
              <a:t>imple </a:t>
            </a:r>
            <a:r>
              <a:rPr lang="en-US" b="1" dirty="0" smtClean="0"/>
              <a:t>S</a:t>
            </a:r>
            <a:r>
              <a:rPr lang="en-US" dirty="0" smtClean="0"/>
              <a:t>yndication</a:t>
            </a:r>
          </a:p>
          <a:p>
            <a:r>
              <a:rPr lang="en-US" dirty="0" smtClean="0"/>
              <a:t>RSS allows you to syndicate your site content</a:t>
            </a:r>
          </a:p>
          <a:p>
            <a:r>
              <a:rPr lang="en-US" dirty="0" smtClean="0"/>
              <a:t>RSS defines an easy way to share and view headlines and content</a:t>
            </a:r>
          </a:p>
          <a:p>
            <a:r>
              <a:rPr lang="en-US" dirty="0" smtClean="0"/>
              <a:t>RSS files can be automatically updated</a:t>
            </a:r>
          </a:p>
          <a:p>
            <a:r>
              <a:rPr lang="en-US" dirty="0" smtClean="0"/>
              <a:t>RSS allows personalized views for different sites</a:t>
            </a:r>
          </a:p>
          <a:p>
            <a:r>
              <a:rPr lang="en-US" dirty="0" smtClean="0"/>
              <a:t>RSS is written in XML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RSS it is possible to distribute up-to-date web content from one web site to thousands of other web sites around the world.</a:t>
            </a:r>
          </a:p>
          <a:p>
            <a:r>
              <a:rPr lang="en-US" dirty="0" smtClean="0"/>
              <a:t>RSS allows fast browsing for news and updates.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use RSS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RSS was designed to show selected data.</a:t>
            </a:r>
          </a:p>
          <a:p>
            <a:r>
              <a:rPr lang="en-US" dirty="0" smtClean="0"/>
              <a:t>Without RSS, users will have to check your site daily for new updates. This may be too time-consuming for many users. With an RSS feed (RSS is often called a News feed or RSS feed) they can check your site faster using an RSS aggregator (a site or program that gathers and sorts out RSS feeds).</a:t>
            </a:r>
          </a:p>
          <a:p>
            <a:r>
              <a:rPr lang="en-US" dirty="0" smtClean="0"/>
              <a:t>Since RSS data is small and fast-loading, it can easily be used with services like cell phones or PDA's. </a:t>
            </a:r>
          </a:p>
          <a:p>
            <a:r>
              <a:rPr lang="en-US" dirty="0" smtClean="0"/>
              <a:t>Web-rings with similar information can easily share data on their web sites to make them better and more useful.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Should use RSS?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Webmasters who seldom update their web sites do not need RSS!</a:t>
            </a:r>
          </a:p>
          <a:p>
            <a:r>
              <a:rPr lang="en-US" dirty="0" smtClean="0"/>
              <a:t>RSS is useful for web sites that are updated frequently, like:</a:t>
            </a:r>
          </a:p>
          <a:p>
            <a:r>
              <a:rPr lang="en-US" dirty="0" smtClean="0"/>
              <a:t>News sites - Lists news with title, date and descriptions</a:t>
            </a:r>
          </a:p>
          <a:p>
            <a:r>
              <a:rPr lang="en-US" dirty="0" smtClean="0"/>
              <a:t>Companies - Lists news and new products</a:t>
            </a:r>
          </a:p>
          <a:p>
            <a:r>
              <a:rPr lang="en-US" dirty="0" smtClean="0"/>
              <a:t>Calendars - Lists upcoming events and important days</a:t>
            </a:r>
          </a:p>
          <a:p>
            <a:r>
              <a:rPr lang="en-US" dirty="0" smtClean="0"/>
              <a:t>Site changes - Lists changed pages or new pages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RSS 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RSS is used to share content between websites.</a:t>
            </a:r>
          </a:p>
          <a:p>
            <a:r>
              <a:rPr lang="en-US" dirty="0" smtClean="0"/>
              <a:t>With RSS, you register your content with companies called aggregators.</a:t>
            </a:r>
          </a:p>
          <a:p>
            <a:r>
              <a:rPr lang="en-US" dirty="0" smtClean="0"/>
              <a:t>So, to be a part of it: First, create an RSS document and save it with an .xml extension. Then, upload the file to your website. Next, register with an RSS aggregator. Each day the aggregator searches the registered websites for RSS documents, verifies the link, and displays information about the feed so clients can link to documents that interests them.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RSS is Written in XML</a:t>
            </a:r>
          </a:p>
          <a:p>
            <a:r>
              <a:rPr lang="en-US" b="1" dirty="0" smtClean="0"/>
              <a:t>Tip:</a:t>
            </a:r>
            <a:r>
              <a:rPr lang="en-US" dirty="0" smtClean="0"/>
              <a:t> Most browsers have a built-in RSS Reader. If you go to a web site that offers RSS feeds, you will see an RSS icon in the address bar, or toolbar. Click on the icon to view a list of the different feeds. Choose the feed you want to read.</a:t>
            </a:r>
            <a:endParaRPr lang="en-US" dirty="0"/>
          </a:p>
        </p:txBody>
      </p:sp>
      <p:pic>
        <p:nvPicPr>
          <p:cNvPr id="4" name="Picture 3" descr="firefox_rss.gif"/>
          <p:cNvPicPr>
            <a:picLocks noChangeAspect="1"/>
          </p:cNvPicPr>
          <p:nvPr/>
        </p:nvPicPr>
        <p:blipFill>
          <a:blip r:embed="rId2"/>
          <a:stretch>
            <a:fillRect/>
          </a:stretch>
        </p:blipFill>
        <p:spPr>
          <a:xfrm>
            <a:off x="2057400" y="5181600"/>
            <a:ext cx="523875" cy="5238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420</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What is RSS?</vt:lpstr>
      <vt:lpstr>Slide 3</vt:lpstr>
      <vt:lpstr>Why use RSS </vt:lpstr>
      <vt:lpstr>Who Should use RSS?</vt:lpstr>
      <vt:lpstr>How RSS Works</vt:lpstr>
      <vt:lpstr>Slide 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ketki</dc:creator>
  <cp:lastModifiedBy>ketki</cp:lastModifiedBy>
  <cp:revision>15</cp:revision>
  <dcterms:created xsi:type="dcterms:W3CDTF">2011-04-24T06:57:31Z</dcterms:created>
  <dcterms:modified xsi:type="dcterms:W3CDTF">2011-04-24T15:27:13Z</dcterms:modified>
</cp:coreProperties>
</file>