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4660"/>
  </p:normalViewPr>
  <p:slideViewPr>
    <p:cSldViewPr>
      <p:cViewPr varScale="1">
        <p:scale>
          <a:sx n="74" d="100"/>
          <a:sy n="74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28A9-7FBC-4822-B427-1992EDD744E8}" type="datetimeFigureOut">
              <a:rPr lang="en-IN" smtClean="0"/>
              <a:t>15-06-2015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D70C-69E7-4053-9178-C78DF3219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Consistence in NoSQL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-Satyendra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9" y="2895600"/>
            <a:ext cx="7696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6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2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8" y="1524000"/>
            <a:ext cx="79629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2 - 1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76400"/>
            <a:ext cx="78867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6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2 - 2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5" y="1600200"/>
            <a:ext cx="79438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6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Scenario 2-1 is concern of Consistency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438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Scenarion</a:t>
            </a:r>
            <a:r>
              <a:rPr lang="en-IN" dirty="0" smtClean="0"/>
              <a:t> 2-2 is concern of Availability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7" y="1676400"/>
            <a:ext cx="79533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1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IN" dirty="0" smtClean="0"/>
              <a:t>You prefer Consistency and Unavailability</a:t>
            </a:r>
          </a:p>
          <a:p>
            <a:r>
              <a:rPr lang="en-IN" dirty="0" smtClean="0"/>
              <a:t>You </a:t>
            </a:r>
            <a:r>
              <a:rPr lang="en-IN" dirty="0"/>
              <a:t>prefer </a:t>
            </a:r>
            <a:r>
              <a:rPr lang="en-IN" dirty="0" smtClean="0"/>
              <a:t>Inconsistency </a:t>
            </a:r>
            <a:r>
              <a:rPr lang="en-IN" dirty="0"/>
              <a:t>and </a:t>
            </a:r>
            <a:r>
              <a:rPr lang="en-IN" dirty="0" smtClean="0"/>
              <a:t>Availability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You have to make choice based on your business requirement.</a:t>
            </a:r>
          </a:p>
          <a:p>
            <a:r>
              <a:rPr lang="en-IN" dirty="0" smtClean="0"/>
              <a:t>It is a domain choice, and it is business people who has to decide what they prefer.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IN" dirty="0" smtClean="0"/>
              <a:t>C – Consistency</a:t>
            </a:r>
          </a:p>
          <a:p>
            <a:r>
              <a:rPr lang="en-IN" dirty="0" smtClean="0"/>
              <a:t>A – Availability</a:t>
            </a:r>
          </a:p>
          <a:p>
            <a:r>
              <a:rPr lang="en-IN" dirty="0" smtClean="0"/>
              <a:t>P – Partition Tolerance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4875"/>
            <a:ext cx="78295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3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this the only choice?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You </a:t>
            </a:r>
            <a:r>
              <a:rPr lang="en-IN" dirty="0"/>
              <a:t>can arrange the level of Consistency and </a:t>
            </a:r>
            <a:r>
              <a:rPr lang="en-IN" dirty="0" smtClean="0"/>
              <a:t>Availability as per your need.</a:t>
            </a:r>
          </a:p>
          <a:p>
            <a:r>
              <a:rPr lang="en-IN" dirty="0" smtClean="0"/>
              <a:t>But, The more consistency you ask for the less would be the response time, as multiple machines has to do conversation.</a:t>
            </a:r>
          </a:p>
          <a:p>
            <a:r>
              <a:rPr lang="en-IN" dirty="0" smtClean="0"/>
              <a:t>So, again it is up to domain and business people, they want to go for slow response or want to be very quick.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RDBMS = ACID</a:t>
            </a:r>
          </a:p>
          <a:p>
            <a:r>
              <a:rPr lang="en-IN" dirty="0" smtClean="0"/>
              <a:t>NoSQL = 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26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achieve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IN" dirty="0" smtClean="0"/>
              <a:t>Relaxing Durability.</a:t>
            </a:r>
          </a:p>
          <a:p>
            <a:r>
              <a:rPr lang="en-IN" dirty="0" smtClean="0"/>
              <a:t>Eventual Consistency.</a:t>
            </a:r>
          </a:p>
          <a:p>
            <a:r>
              <a:rPr lang="en-IN" dirty="0" smtClean="0"/>
              <a:t>Quorums.</a:t>
            </a:r>
          </a:p>
          <a:p>
            <a:r>
              <a:rPr lang="en-IN" dirty="0" smtClean="0"/>
              <a:t>Read-Your-Writes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1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NoSQL going to replace RDBMS?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IN" dirty="0" smtClean="0"/>
              <a:t>Data Analytics</a:t>
            </a:r>
          </a:p>
          <a:p>
            <a:r>
              <a:rPr lang="en-IN" dirty="0" smtClean="0"/>
              <a:t>Polyglot Persistence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08587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0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19112"/>
            <a:ext cx="79629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181600" y="4516527"/>
            <a:ext cx="2819400" cy="1828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sz="3600" b="1" i="1" dirty="0" smtClean="0">
                <a:solidFill>
                  <a:schemeClr val="accent1">
                    <a:lumMod val="75000"/>
                  </a:schemeClr>
                </a:solidFill>
              </a:rPr>
              <a:t>ACID</a:t>
            </a: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7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Logical</a:t>
            </a:r>
          </a:p>
          <a:p>
            <a:pPr marL="914400" lvl="1" indent="-514350"/>
            <a:r>
              <a:rPr lang="en-IN" dirty="0" smtClean="0"/>
              <a:t>Occurs in distributed and single server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Replication and/or </a:t>
            </a:r>
            <a:r>
              <a:rPr lang="en-IN" dirty="0" err="1" smtClean="0"/>
              <a:t>Sharding</a:t>
            </a:r>
            <a:endParaRPr lang="en-IN" dirty="0" smtClean="0"/>
          </a:p>
          <a:p>
            <a:pPr marL="914400" lvl="1" indent="-514350"/>
            <a:r>
              <a:rPr lang="en-IN" dirty="0" smtClean="0"/>
              <a:t>Occurs in distributed server machine.</a:t>
            </a:r>
          </a:p>
          <a:p>
            <a:pPr marL="914400" lvl="1" indent="-514350"/>
            <a:r>
              <a:rPr lang="en-IN" dirty="0" err="1" smtClean="0"/>
              <a:t>Sharding</a:t>
            </a:r>
            <a:r>
              <a:rPr lang="en-IN" dirty="0" smtClean="0"/>
              <a:t> means putting one copy of data on a single machine in a cluster.</a:t>
            </a:r>
          </a:p>
          <a:p>
            <a:pPr marL="914400" lvl="1" indent="-514350"/>
            <a:r>
              <a:rPr lang="en-IN" dirty="0" smtClean="0"/>
              <a:t>Replication means putting multiple copy of data on different machines in a cluster</a:t>
            </a:r>
          </a:p>
          <a:p>
            <a:pPr marL="914400" lvl="1" indent="-51435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Problem in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IN" dirty="0" smtClean="0"/>
              <a:t>As soon as we replicate data in a cluster, a new type of consistency problem comes out.</a:t>
            </a:r>
          </a:p>
        </p:txBody>
      </p:sp>
    </p:spTree>
    <p:extLst>
      <p:ext uri="{BB962C8B-B14F-4D97-AF65-F5344CB8AC3E}">
        <p14:creationId xmlns:p14="http://schemas.microsoft.com/office/powerpoint/2010/main" val="12442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1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00288"/>
            <a:ext cx="78295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8" y="1905000"/>
            <a:ext cx="78009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3" y="4114799"/>
            <a:ext cx="77343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0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00288"/>
            <a:ext cx="78295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265</Words>
  <Application>Microsoft Office PowerPoint</Application>
  <PresentationFormat>On-screen Show 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Consistence in NoSQL</vt:lpstr>
      <vt:lpstr>PowerPoint Presentation</vt:lpstr>
      <vt:lpstr>PowerPoint Presentation</vt:lpstr>
      <vt:lpstr>PowerPoint Presentation</vt:lpstr>
      <vt:lpstr>Types of Consistency</vt:lpstr>
      <vt:lpstr>New Problem in Consistency</vt:lpstr>
      <vt:lpstr>Scenario 1</vt:lpstr>
      <vt:lpstr>Scenario 1</vt:lpstr>
      <vt:lpstr>Scenario 2</vt:lpstr>
      <vt:lpstr>Scenario 2</vt:lpstr>
      <vt:lpstr>Scenario 2</vt:lpstr>
      <vt:lpstr>Scenario 2 - 1</vt:lpstr>
      <vt:lpstr>Scenario 2 - 2</vt:lpstr>
      <vt:lpstr>Scenario 2-1 is concern of Consistency</vt:lpstr>
      <vt:lpstr>Scenarion 2-2 is concern of Availability</vt:lpstr>
      <vt:lpstr>2 Choices</vt:lpstr>
      <vt:lpstr>CAP Theorem</vt:lpstr>
      <vt:lpstr>PowerPoint Presentation</vt:lpstr>
      <vt:lpstr>Is this the only choice?</vt:lpstr>
      <vt:lpstr>How to achieve consistency</vt:lpstr>
      <vt:lpstr>Is NoSQL going to replace RDBMS?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Data Model</dc:title>
  <dc:creator>Satyen</dc:creator>
  <cp:lastModifiedBy>Satyen</cp:lastModifiedBy>
  <cp:revision>134</cp:revision>
  <dcterms:created xsi:type="dcterms:W3CDTF">2006-08-16T00:00:00Z</dcterms:created>
  <dcterms:modified xsi:type="dcterms:W3CDTF">2015-06-15T18:53:11Z</dcterms:modified>
</cp:coreProperties>
</file>