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8B686-5C20-4B13-9955-E87D734C3F4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24B1A-DD1F-46B1-BD17-D5C998CC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98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UCS310: DBMS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DEB8E-68D2-4077-82A3-096B89E49C76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UCS310: DBMS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9D411-1D9A-4521-A0C5-B69761C6F858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UCS310: DBMS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B8AF8-3870-4776-9FA9-9998FAA01116}" type="datetime1">
              <a:rPr lang="en-US" smtClean="0"/>
              <a:t>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UCS310: DBMS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31584-D71F-4F35-8CA8-8CDFCA1221D3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UCS310: DBMS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AD99-497F-4D0C-8674-39FECE516375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7208" y="193370"/>
            <a:ext cx="6069583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304" y="1293622"/>
            <a:ext cx="8073390" cy="2980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UCS310: DBMS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4457-350A-431B-9EE6-A91E7DF8585F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5508" y="2315971"/>
            <a:ext cx="57994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6815" algn="l"/>
                <a:tab pos="3364865" algn="l"/>
              </a:tabLst>
            </a:pPr>
            <a:r>
              <a:rPr sz="6600" spc="-5" dirty="0">
                <a:latin typeface="Times New Roman"/>
                <a:cs typeface="Times New Roman"/>
              </a:rPr>
              <a:t>Basics	of	DBMS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5676" y="626363"/>
            <a:ext cx="5087620" cy="451484"/>
          </a:xfrm>
          <a:custGeom>
            <a:avLst/>
            <a:gdLst/>
            <a:ahLst/>
            <a:cxnLst/>
            <a:rect l="l" t="t" r="r" b="b"/>
            <a:pathLst>
              <a:path w="5087620" h="451484">
                <a:moveTo>
                  <a:pt x="5087112" y="0"/>
                </a:moveTo>
                <a:lnTo>
                  <a:pt x="5087112" y="0"/>
                </a:lnTo>
                <a:lnTo>
                  <a:pt x="0" y="0"/>
                </a:lnTo>
                <a:lnTo>
                  <a:pt x="0" y="451104"/>
                </a:lnTo>
                <a:lnTo>
                  <a:pt x="5087112" y="451104"/>
                </a:lnTo>
                <a:lnTo>
                  <a:pt x="508711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73863"/>
            <a:ext cx="29502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What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DBMS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562101"/>
            <a:ext cx="8531225" cy="4999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(DataBase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Management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L="469900" marR="6985" indent="-457200" algn="just">
              <a:lnSpc>
                <a:spcPct val="15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A collection </a:t>
            </a:r>
            <a:r>
              <a:rPr sz="2400" dirty="0">
                <a:latin typeface="Times New Roman"/>
                <a:cs typeface="Times New Roman"/>
              </a:rPr>
              <a:t>of programs that </a:t>
            </a:r>
            <a:r>
              <a:rPr sz="2400" spc="-5" dirty="0">
                <a:latin typeface="Times New Roman"/>
                <a:cs typeface="Times New Roman"/>
              </a:rPr>
              <a:t>enables </a:t>
            </a:r>
            <a:r>
              <a:rPr sz="2400" dirty="0">
                <a:latin typeface="Times New Roman"/>
                <a:cs typeface="Times New Roman"/>
              </a:rPr>
              <a:t>you to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store,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modify,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extract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information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a database.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50000"/>
              </a:lnSpc>
              <a:spcBef>
                <a:spcPts val="575"/>
              </a:spcBef>
              <a:buFont typeface="Wingdings"/>
              <a:buChar char="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general </a:t>
            </a:r>
            <a:r>
              <a:rPr sz="2400" dirty="0">
                <a:latin typeface="Times New Roman"/>
                <a:cs typeface="Times New Roman"/>
              </a:rPr>
              <a:t>purpose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DBMS </a:t>
            </a:r>
            <a:r>
              <a:rPr sz="2400" dirty="0">
                <a:latin typeface="Times New Roman"/>
                <a:cs typeface="Times New Roman"/>
              </a:rPr>
              <a:t>is to </a:t>
            </a:r>
            <a:r>
              <a:rPr sz="2400" spc="-5" dirty="0">
                <a:latin typeface="Times New Roman"/>
                <a:cs typeface="Times New Roman"/>
              </a:rPr>
              <a:t>provide for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definition,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storage, and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management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data </a:t>
            </a:r>
            <a:r>
              <a:rPr sz="2400" spc="-5" dirty="0">
                <a:latin typeface="Times New Roman"/>
                <a:cs typeface="Times New Roman"/>
              </a:rPr>
              <a:t>that can </a:t>
            </a:r>
            <a:r>
              <a:rPr sz="2400" dirty="0">
                <a:latin typeface="Times New Roman"/>
                <a:cs typeface="Times New Roman"/>
              </a:rPr>
              <a:t>be shared by </a:t>
            </a:r>
            <a:r>
              <a:rPr sz="2400" spc="-5" dirty="0">
                <a:latin typeface="Times New Roman"/>
                <a:cs typeface="Times New Roman"/>
              </a:rPr>
              <a:t>many </a:t>
            </a:r>
            <a:r>
              <a:rPr sz="2400" dirty="0">
                <a:latin typeface="Times New Roman"/>
                <a:cs typeface="Times New Roman"/>
              </a:rPr>
              <a:t> users.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50000"/>
              </a:lnSpc>
              <a:spcBef>
                <a:spcPts val="580"/>
              </a:spcBef>
              <a:buFont typeface="Wingdings"/>
              <a:buChar char="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E.g. </a:t>
            </a:r>
            <a:r>
              <a:rPr sz="2400" spc="-5" dirty="0">
                <a:latin typeface="Times New Roman"/>
                <a:cs typeface="Times New Roman"/>
              </a:rPr>
              <a:t>ORACLE's database management system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patterned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 relational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described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0" dirty="0">
                <a:latin typeface="Times New Roman"/>
                <a:cs typeface="Times New Roman"/>
              </a:rPr>
              <a:t>Dr.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F.</a:t>
            </a:r>
            <a:r>
              <a:rPr sz="2400" spc="-5" dirty="0">
                <a:latin typeface="Times New Roman"/>
                <a:cs typeface="Times New Roman"/>
              </a:rPr>
              <a:t> Codd.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47EB2-1CD7-4CC2-8F63-C6356744215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0D7E32A-7101-4777-A909-D0863A776FCC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99923-E572-4204-973B-996B5E919CC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104" indent="-192405">
              <a:lnSpc>
                <a:spcPct val="100000"/>
              </a:lnSpc>
              <a:spcBef>
                <a:spcPts val="95"/>
              </a:spcBef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pc="-5" dirty="0">
                <a:solidFill>
                  <a:srgbClr val="000000"/>
                </a:solidFill>
              </a:rPr>
              <a:t>The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5" dirty="0"/>
              <a:t>related</a:t>
            </a:r>
            <a:r>
              <a:rPr dirty="0"/>
              <a:t> </a:t>
            </a:r>
            <a:r>
              <a:rPr spc="-5" dirty="0"/>
              <a:t>information</a:t>
            </a:r>
            <a:r>
              <a:rPr spc="40" dirty="0"/>
              <a:t> </a:t>
            </a:r>
            <a:r>
              <a:rPr spc="-10" dirty="0">
                <a:solidFill>
                  <a:srgbClr val="000000"/>
                </a:solidFill>
              </a:rPr>
              <a:t>when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placed is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5" dirty="0"/>
              <a:t>an </a:t>
            </a:r>
            <a:r>
              <a:rPr spc="-10" dirty="0"/>
              <a:t>organized</a:t>
            </a:r>
            <a:r>
              <a:rPr spc="10" dirty="0"/>
              <a:t> </a:t>
            </a:r>
            <a:r>
              <a:rPr spc="-5" dirty="0"/>
              <a:t>form</a:t>
            </a:r>
            <a:r>
              <a:rPr spc="10" dirty="0"/>
              <a:t> </a:t>
            </a:r>
            <a:r>
              <a:rPr spc="-10" dirty="0"/>
              <a:t>makes</a:t>
            </a:r>
            <a:r>
              <a:rPr spc="30" dirty="0"/>
              <a:t> </a:t>
            </a:r>
            <a:r>
              <a:rPr spc="-5" dirty="0"/>
              <a:t>a database.</a:t>
            </a:r>
          </a:p>
          <a:p>
            <a:pPr marL="635">
              <a:lnSpc>
                <a:spcPct val="100000"/>
              </a:lnSpc>
              <a:buFont typeface="Wingdings"/>
              <a:buChar char=""/>
            </a:pPr>
            <a:endParaRPr sz="2100"/>
          </a:p>
          <a:p>
            <a:pPr marL="635"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50"/>
          </a:p>
          <a:p>
            <a:pPr marL="185420" marR="5080" indent="-172720">
              <a:lnSpc>
                <a:spcPct val="130000"/>
              </a:lnSpc>
              <a:buSzPct val="94736"/>
              <a:buFont typeface="Wingdings"/>
              <a:buChar char=""/>
              <a:tabLst>
                <a:tab pos="266700" algn="l"/>
              </a:tabLst>
            </a:pPr>
            <a:r>
              <a:rPr spc="-5" dirty="0">
                <a:solidFill>
                  <a:srgbClr val="000000"/>
                </a:solidFill>
              </a:rPr>
              <a:t>Database</a:t>
            </a:r>
            <a:r>
              <a:rPr spc="6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is</a:t>
            </a:r>
            <a:r>
              <a:rPr spc="6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</a:t>
            </a:r>
            <a:r>
              <a:rPr spc="7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collection</a:t>
            </a:r>
            <a:r>
              <a:rPr spc="7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of</a:t>
            </a:r>
            <a:r>
              <a:rPr spc="8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information</a:t>
            </a:r>
            <a:r>
              <a:rPr spc="8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organized</a:t>
            </a:r>
            <a:r>
              <a:rPr spc="6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in</a:t>
            </a:r>
            <a:r>
              <a:rPr spc="6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such</a:t>
            </a:r>
            <a:r>
              <a:rPr spc="8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</a:t>
            </a:r>
            <a:r>
              <a:rPr spc="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way</a:t>
            </a:r>
            <a:r>
              <a:rPr spc="8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that</a:t>
            </a:r>
            <a:r>
              <a:rPr spc="7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</a:t>
            </a:r>
            <a:r>
              <a:rPr spc="60" dirty="0">
                <a:solidFill>
                  <a:srgbClr val="000000"/>
                </a:solidFill>
              </a:rPr>
              <a:t> </a:t>
            </a:r>
            <a:r>
              <a:rPr spc="-5" dirty="0"/>
              <a:t>computer </a:t>
            </a:r>
            <a:r>
              <a:rPr spc="-459" dirty="0"/>
              <a:t> </a:t>
            </a:r>
            <a:r>
              <a:rPr spc="-5" dirty="0"/>
              <a:t>program</a:t>
            </a:r>
            <a:r>
              <a:rPr spc="5" dirty="0"/>
              <a:t> </a:t>
            </a:r>
            <a:r>
              <a:rPr spc="-10" dirty="0"/>
              <a:t>can </a:t>
            </a:r>
            <a:r>
              <a:rPr spc="-5" dirty="0"/>
              <a:t>quickly</a:t>
            </a:r>
            <a:r>
              <a:rPr spc="5" dirty="0"/>
              <a:t> </a:t>
            </a:r>
            <a:r>
              <a:rPr spc="-5" dirty="0"/>
              <a:t>select</a:t>
            </a:r>
            <a:r>
              <a:rPr spc="-10" dirty="0"/>
              <a:t> </a:t>
            </a:r>
            <a:r>
              <a:rPr spc="-5" dirty="0"/>
              <a:t>desired</a:t>
            </a:r>
            <a:r>
              <a:rPr spc="5" dirty="0"/>
              <a:t> </a:t>
            </a:r>
            <a:r>
              <a:rPr spc="-5" dirty="0"/>
              <a:t>pieces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data.</a:t>
            </a:r>
          </a:p>
          <a:p>
            <a:pPr marL="635">
              <a:lnSpc>
                <a:spcPct val="100000"/>
              </a:lnSpc>
              <a:buFont typeface="Wingdings"/>
              <a:buChar char=""/>
            </a:pPr>
            <a:endParaRPr sz="2100"/>
          </a:p>
          <a:p>
            <a:pPr marL="635"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850"/>
          </a:p>
          <a:p>
            <a:pPr marL="185420" marR="6350" indent="-172720">
              <a:lnSpc>
                <a:spcPct val="130000"/>
              </a:lnSpc>
              <a:buSzPct val="94736"/>
              <a:buFont typeface="Wingdings"/>
              <a:buChar char=""/>
              <a:tabLst>
                <a:tab pos="205740" algn="l"/>
                <a:tab pos="786130" algn="l"/>
                <a:tab pos="2188210" algn="l"/>
                <a:tab pos="2595245" algn="l"/>
                <a:tab pos="4403090" algn="l"/>
                <a:tab pos="4766945" algn="l"/>
                <a:tab pos="5908675" algn="l"/>
                <a:tab pos="6871970" algn="l"/>
              </a:tabLst>
            </a:pPr>
            <a:r>
              <a:rPr spc="-5" dirty="0">
                <a:solidFill>
                  <a:srgbClr val="000000"/>
                </a:solidFill>
              </a:rPr>
              <a:t>The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spc="-40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ganiza</a:t>
            </a:r>
            <a:r>
              <a:rPr spc="-25" dirty="0">
                <a:solidFill>
                  <a:srgbClr val="000000"/>
                </a:solidFill>
              </a:rPr>
              <a:t>t</a:t>
            </a:r>
            <a:r>
              <a:rPr spc="-20"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on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5" dirty="0">
                <a:solidFill>
                  <a:srgbClr val="000000"/>
                </a:solidFill>
              </a:rPr>
              <a:t>of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5" dirty="0">
                <a:solidFill>
                  <a:srgbClr val="000000"/>
                </a:solidFill>
              </a:rPr>
              <a:t>da</a:t>
            </a:r>
            <a:r>
              <a:rPr spc="-20" dirty="0">
                <a:solidFill>
                  <a:srgbClr val="000000"/>
                </a:solidFill>
              </a:rPr>
              <a:t>t</a:t>
            </a:r>
            <a:r>
              <a:rPr spc="-5" dirty="0">
                <a:solidFill>
                  <a:srgbClr val="000000"/>
                </a:solidFill>
              </a:rPr>
              <a:t>a/i</a:t>
            </a:r>
            <a:r>
              <a:rPr spc="-20" dirty="0">
                <a:solidFill>
                  <a:srgbClr val="000000"/>
                </a:solidFill>
              </a:rPr>
              <a:t>n</a:t>
            </a:r>
            <a:r>
              <a:rPr spc="-5" dirty="0">
                <a:solidFill>
                  <a:srgbClr val="000000"/>
                </a:solidFill>
              </a:rPr>
              <a:t>fo</a:t>
            </a:r>
            <a:r>
              <a:rPr spc="10" dirty="0">
                <a:solidFill>
                  <a:srgbClr val="000000"/>
                </a:solidFill>
              </a:rPr>
              <a:t>r</a:t>
            </a:r>
            <a:r>
              <a:rPr spc="-30" dirty="0">
                <a:solidFill>
                  <a:srgbClr val="000000"/>
                </a:solidFill>
              </a:rPr>
              <a:t>m</a:t>
            </a:r>
            <a:r>
              <a:rPr spc="-5" dirty="0">
                <a:solidFill>
                  <a:srgbClr val="000000"/>
                </a:solidFill>
              </a:rPr>
              <a:t>ation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5" dirty="0">
                <a:solidFill>
                  <a:srgbClr val="000000"/>
                </a:solidFill>
              </a:rPr>
              <a:t>is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5" dirty="0">
                <a:solidFill>
                  <a:srgbClr val="000000"/>
                </a:solidFill>
              </a:rPr>
              <a:t>nece</a:t>
            </a:r>
            <a:r>
              <a:rPr spc="-20" dirty="0">
                <a:solidFill>
                  <a:srgbClr val="000000"/>
                </a:solidFill>
              </a:rPr>
              <a:t>s</a:t>
            </a:r>
            <a:r>
              <a:rPr spc="-5" dirty="0">
                <a:solidFill>
                  <a:srgbClr val="000000"/>
                </a:solidFill>
              </a:rPr>
              <a:t>s</a:t>
            </a:r>
            <a:r>
              <a:rPr spc="-15" dirty="0">
                <a:solidFill>
                  <a:srgbClr val="000000"/>
                </a:solidFill>
              </a:rPr>
              <a:t>a</a:t>
            </a:r>
            <a:r>
              <a:rPr spc="-5" dirty="0">
                <a:solidFill>
                  <a:srgbClr val="000000"/>
                </a:solidFill>
              </a:rPr>
              <a:t>ry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5" dirty="0">
                <a:solidFill>
                  <a:srgbClr val="000000"/>
                </a:solidFill>
              </a:rPr>
              <a:t>b</a:t>
            </a:r>
            <a:r>
              <a:rPr spc="-15" dirty="0">
                <a:solidFill>
                  <a:srgbClr val="000000"/>
                </a:solidFill>
              </a:rPr>
              <a:t>e</a:t>
            </a:r>
            <a:r>
              <a:rPr spc="-20" dirty="0">
                <a:solidFill>
                  <a:srgbClr val="000000"/>
                </a:solidFill>
              </a:rPr>
              <a:t>c</a:t>
            </a:r>
            <a:r>
              <a:rPr spc="-5" dirty="0">
                <a:solidFill>
                  <a:srgbClr val="000000"/>
                </a:solidFill>
              </a:rPr>
              <a:t>ause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5" dirty="0"/>
              <a:t>uno</a:t>
            </a:r>
            <a:r>
              <a:rPr spc="-40" dirty="0"/>
              <a:t>r</a:t>
            </a:r>
            <a:r>
              <a:rPr spc="-5" dirty="0"/>
              <a:t>ganized  information</a:t>
            </a:r>
            <a:r>
              <a:rPr spc="10" dirty="0"/>
              <a:t> </a:t>
            </a:r>
            <a:r>
              <a:rPr spc="-5" dirty="0"/>
              <a:t>has no</a:t>
            </a:r>
            <a:r>
              <a:rPr spc="5" dirty="0"/>
              <a:t> </a:t>
            </a:r>
            <a:r>
              <a:rPr spc="-10" dirty="0"/>
              <a:t>meaning.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38759"/>
            <a:ext cx="2451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So………….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0473-005C-4E14-8275-764075ECCED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DBE1942-87AA-4631-BC51-100F933D4A1A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92108-0DB3-4674-912E-4CAF18386F9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9629" y="698068"/>
            <a:ext cx="4904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Operations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on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Databases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843" y="1761870"/>
            <a:ext cx="6539230" cy="449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5590" indent="-263525">
              <a:lnSpc>
                <a:spcPct val="100000"/>
              </a:lnSpc>
              <a:spcBef>
                <a:spcPts val="105"/>
              </a:spcBef>
              <a:buSzPct val="96153"/>
              <a:buFont typeface="Wingdings"/>
              <a:buChar char=""/>
              <a:tabLst>
                <a:tab pos="276225" algn="l"/>
              </a:tabLst>
            </a:pPr>
            <a:r>
              <a:rPr sz="2600" spc="-90" dirty="0">
                <a:latin typeface="Times New Roman"/>
                <a:cs typeface="Times New Roman"/>
              </a:rPr>
              <a:t>To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add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new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information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2850">
              <a:latin typeface="Times New Roman"/>
              <a:cs typeface="Times New Roman"/>
            </a:endParaRPr>
          </a:p>
          <a:p>
            <a:pPr marL="275590" indent="-263525">
              <a:lnSpc>
                <a:spcPct val="100000"/>
              </a:lnSpc>
              <a:buSzPct val="96153"/>
              <a:buFont typeface="Wingdings"/>
              <a:buChar char=""/>
              <a:tabLst>
                <a:tab pos="276225" algn="l"/>
              </a:tabLst>
            </a:pPr>
            <a:r>
              <a:rPr sz="2600" spc="-90" dirty="0">
                <a:latin typeface="Times New Roman"/>
                <a:cs typeface="Times New Roman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view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or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retrieve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stored information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850">
              <a:latin typeface="Times New Roman"/>
              <a:cs typeface="Times New Roman"/>
            </a:endParaRPr>
          </a:p>
          <a:p>
            <a:pPr marL="275590" indent="-263525">
              <a:lnSpc>
                <a:spcPct val="100000"/>
              </a:lnSpc>
              <a:spcBef>
                <a:spcPts val="5"/>
              </a:spcBef>
              <a:buSzPct val="96153"/>
              <a:buFont typeface="Wingdings"/>
              <a:buChar char=""/>
              <a:tabLst>
                <a:tab pos="276225" algn="l"/>
              </a:tabLst>
            </a:pPr>
            <a:r>
              <a:rPr sz="2600" spc="-90" dirty="0">
                <a:latin typeface="Times New Roman"/>
                <a:cs typeface="Times New Roman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modify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or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edit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existing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information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2850">
              <a:latin typeface="Times New Roman"/>
              <a:cs typeface="Times New Roman"/>
            </a:endParaRPr>
          </a:p>
          <a:p>
            <a:pPr marL="276225" indent="-264160">
              <a:lnSpc>
                <a:spcPct val="100000"/>
              </a:lnSpc>
              <a:buSzPct val="96153"/>
              <a:buFont typeface="Wingdings"/>
              <a:buChar char=""/>
              <a:tabLst>
                <a:tab pos="276860" algn="l"/>
              </a:tabLst>
            </a:pPr>
            <a:r>
              <a:rPr sz="2600" spc="-90" dirty="0">
                <a:latin typeface="Times New Roman"/>
                <a:cs typeface="Times New Roman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remove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or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delete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unwanted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information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850">
              <a:latin typeface="Times New Roman"/>
              <a:cs typeface="Times New Roman"/>
            </a:endParaRPr>
          </a:p>
          <a:p>
            <a:pPr marL="275590" indent="-263525">
              <a:lnSpc>
                <a:spcPct val="100000"/>
              </a:lnSpc>
              <a:buSzPct val="96153"/>
              <a:buFont typeface="Wingdings"/>
              <a:buChar char=""/>
              <a:tabLst>
                <a:tab pos="276225" algn="l"/>
              </a:tabLst>
            </a:pPr>
            <a:r>
              <a:rPr sz="2600" b="1" dirty="0">
                <a:latin typeface="Times New Roman"/>
                <a:cs typeface="Times New Roman"/>
              </a:rPr>
              <a:t>Arranging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the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information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desired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order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28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SzPct val="96153"/>
              <a:buFont typeface="Wingdings"/>
              <a:buChar char=""/>
              <a:tabLst>
                <a:tab pos="357505" algn="l"/>
              </a:tabLst>
            </a:pPr>
            <a:r>
              <a:rPr sz="2600" spc="-5" dirty="0">
                <a:latin typeface="Times New Roman"/>
                <a:cs typeface="Times New Roman"/>
              </a:rPr>
              <a:t>etc.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571A5-2A80-4105-9809-271C37CB7E6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1223CAC-FDF4-444B-AFE6-1D8949B24B78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844D4-8356-4A65-8387-03BF9880BBB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6502" y="725170"/>
            <a:ext cx="61893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Times New Roman"/>
                <a:cs typeface="Times New Roman"/>
              </a:rPr>
              <a:t>Manual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database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and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its</a:t>
            </a:r>
            <a:r>
              <a:rPr sz="3300" spc="-10" dirty="0">
                <a:latin typeface="Times New Roman"/>
                <a:cs typeface="Times New Roman"/>
              </a:rPr>
              <a:t> problems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769215"/>
            <a:ext cx="7524750" cy="279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501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35" dirty="0">
                <a:latin typeface="Times New Roman"/>
                <a:cs typeface="Times New Roman"/>
              </a:rPr>
              <a:t>Wastage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skills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intelligence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human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beings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repetitive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calculations.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41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Error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prone.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E96D-6165-4805-819F-DA596B88300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0256535-CE4E-4D5E-BA9E-F801952D2623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BBE6-BF95-4FE7-BE82-3926B7BD5D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164" y="470661"/>
            <a:ext cx="4979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Database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Computers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605737"/>
            <a:ext cx="4293870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15" dirty="0">
                <a:latin typeface="Times New Roman"/>
                <a:cs typeface="Times New Roman"/>
              </a:rPr>
              <a:t>Large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storage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capacity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29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high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speed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9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Computer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more accurate.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502587"/>
            <a:ext cx="42735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  <a:tabLst>
                <a:tab pos="1099185" algn="l"/>
                <a:tab pos="1814195" algn="l"/>
                <a:tab pos="2616200" algn="l"/>
                <a:tab pos="2788285" algn="l"/>
                <a:tab pos="342646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i="1" spc="5" dirty="0">
                <a:latin typeface="Times New Roman"/>
                <a:cs typeface="Times New Roman"/>
              </a:rPr>
              <a:t>h</a:t>
            </a:r>
            <a:r>
              <a:rPr sz="2800" i="1" spc="-5" dirty="0">
                <a:latin typeface="Times New Roman"/>
                <a:cs typeface="Times New Roman"/>
              </a:rPr>
              <a:t>e</a:t>
            </a:r>
            <a:r>
              <a:rPr sz="2800" i="1" spc="-114" dirty="0">
                <a:latin typeface="Times New Roman"/>
                <a:cs typeface="Times New Roman"/>
              </a:rPr>
              <a:t>r</a:t>
            </a:r>
            <a:r>
              <a:rPr sz="2800" i="1" spc="-5" dirty="0">
                <a:latin typeface="Times New Roman"/>
                <a:cs typeface="Times New Roman"/>
              </a:rPr>
              <a:t>e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Times New Roman"/>
                <a:cs typeface="Times New Roman"/>
              </a:rPr>
              <a:t>a</a:t>
            </a:r>
            <a:r>
              <a:rPr sz="2800" i="1" spc="-105" dirty="0">
                <a:latin typeface="Times New Roman"/>
                <a:cs typeface="Times New Roman"/>
              </a:rPr>
              <a:t>r</a:t>
            </a:r>
            <a:r>
              <a:rPr sz="2800" i="1" spc="-5" dirty="0">
                <a:latin typeface="Times New Roman"/>
                <a:cs typeface="Times New Roman"/>
              </a:rPr>
              <a:t>e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i="1" spc="-57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two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Times New Roman"/>
                <a:cs typeface="Times New Roman"/>
              </a:rPr>
              <a:t>a</a:t>
            </a:r>
            <a:r>
              <a:rPr sz="2800" i="1" dirty="0">
                <a:latin typeface="Times New Roman"/>
                <a:cs typeface="Times New Roman"/>
              </a:rPr>
              <a:t>p</a:t>
            </a:r>
            <a:r>
              <a:rPr sz="2800" i="1" spc="-5" dirty="0">
                <a:latin typeface="Times New Roman"/>
                <a:cs typeface="Times New Roman"/>
              </a:rPr>
              <a:t>p</a:t>
            </a:r>
            <a:r>
              <a:rPr sz="2800" i="1" spc="-105" dirty="0">
                <a:latin typeface="Times New Roman"/>
                <a:cs typeface="Times New Roman"/>
              </a:rPr>
              <a:t>r</a:t>
            </a:r>
            <a:r>
              <a:rPr sz="2800" i="1" spc="-5" dirty="0">
                <a:latin typeface="Times New Roman"/>
                <a:cs typeface="Times New Roman"/>
              </a:rPr>
              <a:t>o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00" i="1" spc="-5" dirty="0">
                <a:latin typeface="Times New Roman"/>
                <a:cs typeface="Times New Roman"/>
              </a:rPr>
              <a:t>ch</a:t>
            </a:r>
            <a:r>
              <a:rPr sz="2800" i="1" spc="-25" dirty="0">
                <a:latin typeface="Times New Roman"/>
                <a:cs typeface="Times New Roman"/>
              </a:rPr>
              <a:t>e</a:t>
            </a:r>
            <a:r>
              <a:rPr sz="2800" i="1" spc="-5" dirty="0">
                <a:latin typeface="Times New Roman"/>
                <a:cs typeface="Times New Roman"/>
              </a:rPr>
              <a:t>s  </a:t>
            </a:r>
            <a:r>
              <a:rPr sz="2800" i="1" dirty="0">
                <a:latin typeface="Times New Roman"/>
                <a:cs typeface="Times New Roman"/>
              </a:rPr>
              <a:t>computers	</a:t>
            </a:r>
            <a:r>
              <a:rPr sz="2800" i="1" spc="-5" dirty="0">
                <a:latin typeface="Times New Roman"/>
                <a:cs typeface="Times New Roman"/>
              </a:rPr>
              <a:t>such		as	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File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6053" y="4502587"/>
            <a:ext cx="33845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1454">
              <a:lnSpc>
                <a:spcPct val="150000"/>
              </a:lnSpc>
              <a:spcBef>
                <a:spcPts val="95"/>
              </a:spcBef>
              <a:tabLst>
                <a:tab pos="911225" algn="l"/>
                <a:tab pos="1165860" algn="l"/>
                <a:tab pos="2190750" algn="l"/>
                <a:tab pos="2838450" algn="l"/>
                <a:tab pos="309245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f</a:t>
            </a:r>
            <a:r>
              <a:rPr sz="2800" i="1" dirty="0">
                <a:latin typeface="Times New Roman"/>
                <a:cs typeface="Times New Roman"/>
              </a:rPr>
              <a:t>o</a:t>
            </a:r>
            <a:r>
              <a:rPr sz="2800" i="1" spc="-5" dirty="0">
                <a:latin typeface="Times New Roman"/>
                <a:cs typeface="Times New Roman"/>
              </a:rPr>
              <a:t>r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Times New Roman"/>
                <a:cs typeface="Times New Roman"/>
              </a:rPr>
              <a:t>storing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Times New Roman"/>
                <a:cs typeface="Times New Roman"/>
              </a:rPr>
              <a:t>data</a:t>
            </a:r>
            <a:r>
              <a:rPr sz="2800" i="1" dirty="0">
                <a:latin typeface="Times New Roman"/>
                <a:cs typeface="Times New Roman"/>
              </a:rPr>
              <a:t>		</a:t>
            </a:r>
            <a:r>
              <a:rPr sz="2800" i="1" spc="-5" dirty="0">
                <a:latin typeface="Times New Roman"/>
                <a:cs typeface="Times New Roman"/>
              </a:rPr>
              <a:t>in  </a:t>
            </a:r>
            <a:r>
              <a:rPr sz="28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ased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i="1" spc="-12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ch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5996432"/>
            <a:ext cx="2917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Database</a:t>
            </a:r>
            <a:r>
              <a:rPr sz="2800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approach</a:t>
            </a:r>
            <a:r>
              <a:rPr sz="2800" i="1" spc="-1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866CC-5CBA-4CB5-9E4B-30257F43358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ECA22D0-FCD7-4B63-9AC9-18A313ED722E}" type="datetime1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ECF2D-2CBB-4EFB-816B-8647E854A11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167" y="379542"/>
            <a:ext cx="7521449" cy="622394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7D4F9-4319-4F35-983D-2C947C08CE9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638B7E8-5683-4241-AC8E-DA04F663BE4B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A8CB3-3515-4B81-B67B-B52B37EF386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110" y="254000"/>
            <a:ext cx="4081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Fi</a:t>
            </a:r>
            <a:r>
              <a:rPr sz="3600" spc="-15" dirty="0">
                <a:latin typeface="Times New Roman"/>
                <a:cs typeface="Times New Roman"/>
              </a:rPr>
              <a:t>l</a:t>
            </a:r>
            <a:r>
              <a:rPr sz="3600" dirty="0">
                <a:latin typeface="Times New Roman"/>
                <a:cs typeface="Times New Roman"/>
              </a:rPr>
              <a:t>e </a:t>
            </a:r>
            <a:r>
              <a:rPr sz="3600" spc="-5" dirty="0">
                <a:latin typeface="Times New Roman"/>
                <a:cs typeface="Times New Roman"/>
              </a:rPr>
              <a:t>Ba</a:t>
            </a:r>
            <a:r>
              <a:rPr sz="3600" dirty="0">
                <a:latin typeface="Times New Roman"/>
                <a:cs typeface="Times New Roman"/>
              </a:rPr>
              <a:t>s</a:t>
            </a:r>
            <a:r>
              <a:rPr sz="3600" spc="-5" dirty="0">
                <a:latin typeface="Times New Roman"/>
                <a:cs typeface="Times New Roman"/>
              </a:rPr>
              <a:t>ed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App</a:t>
            </a:r>
            <a:r>
              <a:rPr sz="3600" spc="-60" dirty="0">
                <a:latin typeface="Times New Roman"/>
                <a:cs typeface="Times New Roman"/>
              </a:rPr>
              <a:t>r</a:t>
            </a:r>
            <a:r>
              <a:rPr sz="3600" spc="-5" dirty="0">
                <a:latin typeface="Times New Roman"/>
                <a:cs typeface="Times New Roman"/>
              </a:rPr>
              <a:t>oach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175465"/>
            <a:ext cx="7921625" cy="533146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4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File-based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were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early</a:t>
            </a:r>
            <a:r>
              <a:rPr sz="2400" spc="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attempt</a:t>
            </a:r>
            <a:r>
              <a:rPr sz="2400" spc="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400" spc="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computerize</a:t>
            </a:r>
            <a:r>
              <a:rPr sz="240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Times New Roman"/>
                <a:cs typeface="Times New Roman"/>
              </a:rPr>
              <a:t>manual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familiar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with.</a:t>
            </a:r>
            <a:endParaRPr sz="2400">
              <a:latin typeface="Times New Roman"/>
              <a:cs typeface="Times New Roman"/>
            </a:endParaRPr>
          </a:p>
          <a:p>
            <a:pPr marL="355600" marR="7620" indent="-343535" algn="just">
              <a:lnSpc>
                <a:spcPct val="150000"/>
              </a:lnSpc>
              <a:spcBef>
                <a:spcPts val="144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File </a:t>
            </a:r>
            <a:r>
              <a:rPr sz="2400" spc="-5" dirty="0">
                <a:latin typeface="Times New Roman"/>
                <a:cs typeface="Times New Roman"/>
              </a:rPr>
              <a:t>systems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storage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 </a:t>
            </a:r>
            <a:r>
              <a:rPr sz="2400" dirty="0">
                <a:latin typeface="Times New Roman"/>
                <a:cs typeface="Times New Roman"/>
              </a:rPr>
              <a:t>such as a hard disk </a:t>
            </a:r>
            <a:r>
              <a:rPr sz="2400" spc="-15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CD-ROM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involve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maintaining</a:t>
            </a:r>
            <a:r>
              <a:rPr sz="2400" spc="4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4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physical</a:t>
            </a:r>
            <a:r>
              <a:rPr sz="2400" spc="4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location</a:t>
            </a:r>
            <a:r>
              <a:rPr sz="2400" spc="4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files.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144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Programmers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used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programming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languages such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as C,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C++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etc.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write applications that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directly accessed flat files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 </a:t>
            </a:r>
            <a:r>
              <a:rPr sz="2400" spc="-5" dirty="0">
                <a:latin typeface="Times New Roman"/>
                <a:cs typeface="Times New Roman"/>
              </a:rPr>
              <a:t>data management services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provide information </a:t>
            </a:r>
            <a:r>
              <a:rPr sz="2400" dirty="0">
                <a:latin typeface="Times New Roman"/>
                <a:cs typeface="Times New Roman"/>
              </a:rPr>
              <a:t> 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FA283-9125-4292-9699-0004F4C515E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64DB11A-5D0D-4C80-96DD-9649F8FFE6C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122FD-C2B1-40A8-A6CC-06A7A10C0E2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46" y="509005"/>
            <a:ext cx="8731595" cy="600203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E77D5-2481-4316-9CE4-929CCBF68B7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6574339-900E-4AA4-9334-06DF3FC1C2F4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4C7D5-EBDA-4C95-9321-872A3015054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98068"/>
            <a:ext cx="77171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Limitations</a:t>
            </a:r>
            <a:r>
              <a:rPr sz="3600" dirty="0">
                <a:latin typeface="Times New Roman"/>
                <a:cs typeface="Times New Roman"/>
              </a:rPr>
              <a:t> of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File-Based</a:t>
            </a:r>
            <a:r>
              <a:rPr sz="3600" spc="-18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Approach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710054"/>
            <a:ext cx="7003415" cy="3860031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736600" indent="-724535">
              <a:lnSpc>
                <a:spcPct val="100000"/>
              </a:lnSpc>
              <a:spcBef>
                <a:spcPts val="1540"/>
              </a:spcBef>
              <a:buFont typeface="Wingdings"/>
              <a:buChar char=""/>
              <a:tabLst>
                <a:tab pos="736600" algn="l"/>
                <a:tab pos="737235" algn="l"/>
              </a:tabLst>
            </a:pPr>
            <a:r>
              <a:rPr sz="2400" dirty="0">
                <a:latin typeface="Times New Roman"/>
                <a:cs typeface="Times New Roman"/>
              </a:rPr>
              <a:t>Separated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Isolated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</a:p>
          <a:p>
            <a:pPr marL="736600" indent="-72453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736600" algn="l"/>
                <a:tab pos="737235" algn="l"/>
              </a:tabLst>
            </a:pPr>
            <a:r>
              <a:rPr sz="2400" dirty="0">
                <a:latin typeface="Times New Roman"/>
                <a:cs typeface="Times New Roman"/>
              </a:rPr>
              <a:t>Duplication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</a:p>
          <a:p>
            <a:pPr marL="736600" indent="-72453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736600" algn="l"/>
                <a:tab pos="737235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Dependence</a:t>
            </a:r>
          </a:p>
          <a:p>
            <a:pPr marL="736600" indent="-72453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736600" algn="l"/>
                <a:tab pos="737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Difficulty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user’s </a:t>
            </a:r>
            <a:r>
              <a:rPr sz="2400" dirty="0">
                <a:latin typeface="Times New Roman"/>
                <a:cs typeface="Times New Roman"/>
              </a:rPr>
              <a:t>view</a:t>
            </a:r>
          </a:p>
          <a:p>
            <a:pPr marL="736600" indent="-72453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736600" algn="l"/>
                <a:tab pos="737235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lang="en-US" sz="2400" spc="-5" dirty="0">
                <a:latin typeface="Times New Roman"/>
                <a:cs typeface="Times New Roman"/>
              </a:rPr>
              <a:t>tegrity</a:t>
            </a:r>
            <a:endParaRPr sz="2400" dirty="0">
              <a:latin typeface="Times New Roman"/>
              <a:cs typeface="Times New Roman"/>
            </a:endParaRPr>
          </a:p>
          <a:p>
            <a:pPr marL="736600" indent="-72453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736600" algn="l"/>
                <a:tab pos="737235" algn="l"/>
              </a:tabLst>
            </a:pPr>
            <a:r>
              <a:rPr sz="2400" spc="-5" dirty="0">
                <a:latin typeface="Times New Roman"/>
                <a:cs typeface="Times New Roman"/>
              </a:rPr>
              <a:t>Incompatible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formats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736600" indent="-72453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736600" algn="l"/>
                <a:tab pos="73723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Data Security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C6852-EE9D-47CD-A956-C956383435F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615EE89-8202-4468-A4D2-C199E1DBF153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4E3F2-612C-45AB-9503-6D7003CE191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5609" y="1234640"/>
            <a:ext cx="5870863" cy="417913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5D17A-CACA-4F0E-9224-73F0B1C4848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0383D78-5B40-46D4-9548-8FB40A1E3AFD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BABB8-4EA0-45CB-A7D6-D364FF58D3F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3170" y="6451498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052700"/>
            <a:ext cx="7995284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 database is </a:t>
            </a:r>
            <a:r>
              <a:rPr sz="3600" dirty="0">
                <a:latin typeface="Times New Roman"/>
                <a:cs typeface="Times New Roman"/>
              </a:rPr>
              <a:t>a computer </a:t>
            </a:r>
            <a:r>
              <a:rPr sz="3600" spc="-5" dirty="0">
                <a:latin typeface="Times New Roman"/>
                <a:cs typeface="Times New Roman"/>
              </a:rPr>
              <a:t>based </a:t>
            </a:r>
            <a:r>
              <a:rPr sz="3600" spc="-15" dirty="0">
                <a:latin typeface="Times New Roman"/>
                <a:cs typeface="Times New Roman"/>
              </a:rPr>
              <a:t>record 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keeping system </a:t>
            </a:r>
            <a:r>
              <a:rPr sz="3600" dirty="0">
                <a:latin typeface="Times New Roman"/>
                <a:cs typeface="Times New Roman"/>
              </a:rPr>
              <a:t>whose </a:t>
            </a:r>
            <a:r>
              <a:rPr sz="3600" spc="-5" dirty="0">
                <a:latin typeface="Times New Roman"/>
                <a:cs typeface="Times New Roman"/>
              </a:rPr>
              <a:t>over </a:t>
            </a:r>
            <a:r>
              <a:rPr sz="3600" dirty="0">
                <a:latin typeface="Times New Roman"/>
                <a:cs typeface="Times New Roman"/>
              </a:rPr>
              <a:t>all purpose </a:t>
            </a:r>
            <a:r>
              <a:rPr sz="3600" spc="-10" dirty="0">
                <a:latin typeface="Times New Roman"/>
                <a:cs typeface="Times New Roman"/>
              </a:rPr>
              <a:t>is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 </a:t>
            </a:r>
            <a:r>
              <a:rPr sz="3600" spc="-15" dirty="0">
                <a:latin typeface="Times New Roman"/>
                <a:cs typeface="Times New Roman"/>
              </a:rPr>
              <a:t>record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maintain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information.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98367-1C97-4398-8069-8E110276B93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B7D1CD6-4DDC-47B7-9F39-04A06670BA28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444B-6184-46EB-96F3-A51445292E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789" y="310388"/>
            <a:ext cx="3867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Databa</a:t>
            </a:r>
            <a:r>
              <a:rPr sz="3600" dirty="0">
                <a:latin typeface="Times New Roman"/>
                <a:cs typeface="Times New Roman"/>
              </a:rPr>
              <a:t>se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App</a:t>
            </a:r>
            <a:r>
              <a:rPr sz="3600" spc="-60" dirty="0">
                <a:latin typeface="Times New Roman"/>
                <a:cs typeface="Times New Roman"/>
              </a:rPr>
              <a:t>r</a:t>
            </a:r>
            <a:r>
              <a:rPr sz="3600" spc="-5" dirty="0">
                <a:latin typeface="Times New Roman"/>
                <a:cs typeface="Times New Roman"/>
              </a:rPr>
              <a:t>oach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081785"/>
            <a:ext cx="8208009" cy="527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77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31470" algn="l"/>
              </a:tabLst>
            </a:pPr>
            <a:r>
              <a:rPr sz="2400" dirty="0">
                <a:latin typeface="Times New Roman"/>
                <a:cs typeface="Times New Roman"/>
              </a:rPr>
              <a:t>Database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collection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organized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way</a:t>
            </a:r>
            <a:endParaRPr sz="2400">
              <a:latin typeface="Times New Roman"/>
              <a:cs typeface="Times New Roman"/>
            </a:endParaRPr>
          </a:p>
          <a:p>
            <a:pPr marL="184785" marR="5715" algn="just">
              <a:lnSpc>
                <a:spcPct val="160000"/>
              </a:lnSpc>
            </a:pPr>
            <a:r>
              <a:rPr sz="2400" dirty="0">
                <a:latin typeface="Times New Roman"/>
                <a:cs typeface="Times New Roman"/>
              </a:rPr>
              <a:t>that a </a:t>
            </a:r>
            <a:r>
              <a:rPr sz="2400" spc="-5" dirty="0">
                <a:latin typeface="Times New Roman"/>
                <a:cs typeface="Times New Roman"/>
              </a:rPr>
              <a:t>computer program </a:t>
            </a:r>
            <a:r>
              <a:rPr sz="2400" dirty="0">
                <a:latin typeface="Times New Roman"/>
                <a:cs typeface="Times New Roman"/>
              </a:rPr>
              <a:t>can quickly </a:t>
            </a:r>
            <a:r>
              <a:rPr sz="2400" spc="-5" dirty="0">
                <a:latin typeface="Times New Roman"/>
                <a:cs typeface="Times New Roman"/>
              </a:rPr>
              <a:t>select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desired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pieces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184785" marR="5080" indent="-172720" algn="just">
              <a:lnSpc>
                <a:spcPct val="160000"/>
              </a:lnSpc>
              <a:spcBef>
                <a:spcPts val="805"/>
              </a:spcBef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A DBMS is the </a:t>
            </a:r>
            <a:r>
              <a:rPr sz="2400" spc="-5" dirty="0">
                <a:latin typeface="Times New Roman"/>
                <a:cs typeface="Times New Roman"/>
              </a:rPr>
              <a:t>software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 that allows </a:t>
            </a:r>
            <a:r>
              <a:rPr sz="2400" dirty="0">
                <a:latin typeface="Times New Roman"/>
                <a:cs typeface="Times New Roman"/>
              </a:rPr>
              <a:t>users to </a:t>
            </a:r>
            <a:r>
              <a:rPr sz="2400" spc="-5" dirty="0">
                <a:latin typeface="Times New Roman"/>
                <a:cs typeface="Times New Roman"/>
              </a:rPr>
              <a:t>define,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create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maintain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database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provides controlled access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184785" marR="5080" indent="-172720" algn="just">
              <a:lnSpc>
                <a:spcPct val="160000"/>
              </a:lnSpc>
              <a:spcBef>
                <a:spcPts val="795"/>
              </a:spcBef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database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dirty="0">
                <a:latin typeface="Times New Roman"/>
                <a:cs typeface="Times New Roman"/>
              </a:rPr>
              <a:t> (DBMS)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basically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collection of programs that enables </a:t>
            </a:r>
            <a:r>
              <a:rPr sz="2400" dirty="0">
                <a:latin typeface="Times New Roman"/>
                <a:cs typeface="Times New Roman"/>
              </a:rPr>
              <a:t>users to </a:t>
            </a:r>
            <a:r>
              <a:rPr sz="2400" spc="-5" dirty="0">
                <a:latin typeface="Times New Roman"/>
                <a:cs typeface="Times New Roman"/>
              </a:rPr>
              <a:t>store, </a:t>
            </a:r>
            <a:r>
              <a:rPr sz="2400" spc="-25" dirty="0">
                <a:latin typeface="Times New Roman"/>
                <a:cs typeface="Times New Roman"/>
              </a:rPr>
              <a:t>modify,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extract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requirements.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B3B4-3A0A-4543-81C7-01DA8273575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F33F5BE-410D-464D-A4C9-292F979C45B2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519F3-3F08-4270-ADE7-9017D66D953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3680" y="345439"/>
            <a:ext cx="613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x</a:t>
            </a:r>
            <a:r>
              <a:rPr sz="3200" dirty="0">
                <a:latin typeface="Times New Roman"/>
                <a:cs typeface="Times New Roman"/>
              </a:rPr>
              <a:t>amples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D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tab</a:t>
            </a:r>
            <a:r>
              <a:rPr sz="3200" spc="1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se</a:t>
            </a:r>
            <a:r>
              <a:rPr sz="3200" spc="-20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Applic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tions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054353"/>
            <a:ext cx="7386320" cy="4290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 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examples </a:t>
            </a:r>
            <a:r>
              <a:rPr sz="2400" dirty="0">
                <a:latin typeface="Times New Roman"/>
                <a:cs typeface="Times New Roman"/>
              </a:rPr>
              <a:t>of database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applications:</a:t>
            </a:r>
            <a:endParaRPr sz="24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224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Computerized </a:t>
            </a:r>
            <a:r>
              <a:rPr sz="2400" b="1" dirty="0">
                <a:latin typeface="Times New Roman"/>
                <a:cs typeface="Times New Roman"/>
              </a:rPr>
              <a:t>library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systems</a:t>
            </a:r>
            <a:endParaRPr sz="24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223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Automated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teller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machines</a:t>
            </a:r>
            <a:endParaRPr sz="24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224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b="1" dirty="0">
                <a:latin typeface="Times New Roman"/>
                <a:cs typeface="Times New Roman"/>
              </a:rPr>
              <a:t>Flight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reservation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systems</a:t>
            </a:r>
            <a:endParaRPr sz="24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224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Computerized </a:t>
            </a:r>
            <a:r>
              <a:rPr sz="2400" b="1" dirty="0">
                <a:latin typeface="Times New Roman"/>
                <a:cs typeface="Times New Roman"/>
              </a:rPr>
              <a:t>inventory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systems</a:t>
            </a:r>
            <a:endParaRPr lang="en-US" sz="2400" b="1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2245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Banking Systems</a:t>
            </a:r>
          </a:p>
          <a:p>
            <a:pPr marL="184785" indent="-172720">
              <a:lnSpc>
                <a:spcPct val="100000"/>
              </a:lnSpc>
              <a:spcBef>
                <a:spcPts val="2245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Smart </a:t>
            </a:r>
            <a:r>
              <a:rPr lang="en-US" sz="2400" b="1">
                <a:latin typeface="Times New Roman"/>
                <a:cs typeface="Times New Roman"/>
              </a:rPr>
              <a:t>Hospital Systems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52CB4-D78B-47BC-8A79-29022BF9245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FF32C73-FC3F-4C8A-822F-9033D2A3F2FD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5E0A0-8A3F-46FD-8ED4-69E667D01B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91" y="1219198"/>
            <a:ext cx="8918619" cy="527646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08391" y="6414922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24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366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University</a:t>
            </a:r>
            <a:r>
              <a:rPr dirty="0"/>
              <a:t> </a:t>
            </a:r>
            <a:r>
              <a:rPr spc="-5" dirty="0"/>
              <a:t>Database</a:t>
            </a:r>
            <a:r>
              <a:rPr spc="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File</a:t>
            </a:r>
            <a:r>
              <a:rPr spc="-15" dirty="0"/>
              <a:t> </a:t>
            </a:r>
            <a:r>
              <a:rPr spc="-5" dirty="0"/>
              <a:t>Based</a:t>
            </a:r>
            <a:r>
              <a:rPr spc="10" dirty="0"/>
              <a:t> </a:t>
            </a:r>
            <a:r>
              <a:rPr spc="-10" dirty="0"/>
              <a:t>System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1D438-B81D-4B67-B168-76BD4D9FBCC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DA82D2A-2E9E-43AB-9994-54A57A3B92ED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8A00F-F041-4883-B60B-A44E3A254F6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338" y="101041"/>
            <a:ext cx="4243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Advantages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DBMS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675716"/>
            <a:ext cx="8458200" cy="572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Controlling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Redundancy</a:t>
            </a:r>
            <a:r>
              <a:rPr lang="en-US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6235" algn="l"/>
              </a:tabLst>
            </a:pPr>
            <a:r>
              <a:rPr lang="en-US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     </a:t>
            </a:r>
            <a:r>
              <a:rPr lang="en-US" sz="2400" spc="-5" dirty="0">
                <a:latin typeface="Times New Roman"/>
                <a:cs typeface="Times New Roman"/>
              </a:rPr>
              <a:t>No duplication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</a:tabLst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ntegrity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enforced</a:t>
            </a:r>
            <a:endParaRPr sz="24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imes New Roman"/>
                <a:cs typeface="Times New Roman"/>
              </a:rPr>
              <a:t>Integrity </a:t>
            </a:r>
            <a:r>
              <a:rPr sz="2400" dirty="0">
                <a:latin typeface="Times New Roman"/>
                <a:cs typeface="Times New Roman"/>
              </a:rPr>
              <a:t>of data </a:t>
            </a:r>
            <a:r>
              <a:rPr sz="2400" spc="-5" dirty="0">
                <a:latin typeface="Times New Roman"/>
                <a:cs typeface="Times New Roman"/>
              </a:rPr>
              <a:t>means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database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always accurate, </a:t>
            </a:r>
            <a:r>
              <a:rPr sz="2400" dirty="0">
                <a:latin typeface="Times New Roman"/>
                <a:cs typeface="Times New Roman"/>
              </a:rPr>
              <a:t> such 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incorrect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stored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431800" indent="-419734">
              <a:lnSpc>
                <a:spcPct val="100000"/>
              </a:lnSpc>
              <a:buFont typeface="Wingdings"/>
              <a:buChar char=""/>
              <a:tabLst>
                <a:tab pos="431800" algn="l"/>
                <a:tab pos="432434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Inconsistency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avoided</a:t>
            </a:r>
            <a:endParaRPr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7800"/>
              </a:lnSpc>
              <a:spcBef>
                <a:spcPts val="1505"/>
              </a:spcBef>
            </a:pPr>
            <a:r>
              <a:rPr sz="2400" spc="-5" dirty="0">
                <a:latin typeface="Times New Roman"/>
                <a:cs typeface="Times New Roman"/>
              </a:rPr>
              <a:t>When the </a:t>
            </a:r>
            <a:r>
              <a:rPr sz="2400" spc="-10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data is </a:t>
            </a:r>
            <a:r>
              <a:rPr sz="2400" spc="-5" dirty="0">
                <a:latin typeface="Times New Roman"/>
                <a:cs typeface="Times New Roman"/>
              </a:rPr>
              <a:t>duplicated and changes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made at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site,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not propagated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other site, it gives rise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inconsistency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two </a:t>
            </a:r>
            <a:r>
              <a:rPr sz="2400" spc="-5" dirty="0">
                <a:latin typeface="Times New Roman"/>
                <a:cs typeface="Times New Roman"/>
              </a:rPr>
              <a:t>entries regarding the </a:t>
            </a:r>
            <a:r>
              <a:rPr sz="2400" spc="-10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-10" dirty="0">
                <a:latin typeface="Times New Roman"/>
                <a:cs typeface="Times New Roman"/>
              </a:rPr>
              <a:t>will </a:t>
            </a:r>
            <a:r>
              <a:rPr sz="2400" spc="-5" dirty="0">
                <a:latin typeface="Times New Roman"/>
                <a:cs typeface="Times New Roman"/>
              </a:rPr>
              <a:t>not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agree</a:t>
            </a:r>
            <a:r>
              <a:rPr sz="2400" spc="5" dirty="0">
                <a:latin typeface="Javanese Text"/>
                <a:cs typeface="Javanese Text"/>
              </a:rPr>
              <a:t>.</a:t>
            </a:r>
            <a:endParaRPr lang="en-US" sz="2400" spc="5" dirty="0">
              <a:latin typeface="Javanese Text"/>
              <a:cs typeface="Javanese Text"/>
            </a:endParaRPr>
          </a:p>
          <a:p>
            <a:pPr marL="12700" marR="5080" algn="just">
              <a:lnSpc>
                <a:spcPct val="97800"/>
              </a:lnSpc>
              <a:spcBef>
                <a:spcPts val="1505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IBM Plex Sans" panose="020B0604020202020204" pitchFamily="34" charset="0"/>
              </a:rPr>
              <a:t>Data consistency </a:t>
            </a:r>
            <a:r>
              <a:rPr lang="en-US" b="0" i="0" dirty="0">
                <a:solidFill>
                  <a:srgbClr val="000000"/>
                </a:solidFill>
                <a:effectLst/>
                <a:latin typeface="IBM Plex Sans" panose="020B0604020202020204" pitchFamily="34" charset="0"/>
              </a:rPr>
              <a:t>can help ensure that data remains uniform across all systems, while </a:t>
            </a:r>
            <a:r>
              <a:rPr lang="en-US" dirty="0">
                <a:solidFill>
                  <a:srgbClr val="FF0000"/>
                </a:solidFill>
                <a:latin typeface="IBM Plex Sans" panose="020B0604020202020204" pitchFamily="34" charset="0"/>
              </a:rPr>
              <a:t>D</a:t>
            </a:r>
            <a:r>
              <a:rPr lang="en-US" b="0" i="0" dirty="0">
                <a:solidFill>
                  <a:srgbClr val="FF0000"/>
                </a:solidFill>
                <a:effectLst/>
                <a:latin typeface="IBM Plex Sans" panose="020B0604020202020204" pitchFamily="34" charset="0"/>
              </a:rPr>
              <a:t>ata </a:t>
            </a:r>
            <a:r>
              <a:rPr lang="en-US" dirty="0">
                <a:solidFill>
                  <a:srgbClr val="FF0000"/>
                </a:solidFill>
                <a:latin typeface="IBM Plex Sans" panose="020B0604020202020204" pitchFamily="34" charset="0"/>
              </a:rPr>
              <a:t>I</a:t>
            </a:r>
            <a:r>
              <a:rPr lang="en-US" b="0" i="0" dirty="0">
                <a:solidFill>
                  <a:srgbClr val="FF0000"/>
                </a:solidFill>
                <a:effectLst/>
                <a:latin typeface="IBM Plex Sans" panose="020B0604020202020204" pitchFamily="34" charset="0"/>
              </a:rPr>
              <a:t>ntegrity </a:t>
            </a:r>
            <a:r>
              <a:rPr lang="en-US" b="0" i="0" dirty="0">
                <a:solidFill>
                  <a:srgbClr val="000000"/>
                </a:solidFill>
                <a:effectLst/>
                <a:latin typeface="IBM Plex Sans" panose="020B0604020202020204" pitchFamily="34" charset="0"/>
              </a:rPr>
              <a:t>can help ensure that data remains accurate, reliable and error-free throughout its life cycle. By focusing on these aspects, organizations can maintain high-quality data that supports informed decision-making.</a:t>
            </a:r>
            <a:endParaRPr dirty="0">
              <a:latin typeface="Javanese Text"/>
              <a:cs typeface="Javanese Tex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942" y="1529537"/>
            <a:ext cx="7446009" cy="4060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Data can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shared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249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Providing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Backup</a:t>
            </a:r>
            <a:r>
              <a:rPr sz="28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Recovery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247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Standards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enforced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248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Restricting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unauthorized</a:t>
            </a:r>
            <a:r>
              <a:rPr sz="2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access</a:t>
            </a:r>
            <a:endParaRPr sz="2800">
              <a:latin typeface="Times New Roman"/>
              <a:cs typeface="Times New Roman"/>
            </a:endParaRPr>
          </a:p>
          <a:p>
            <a:pPr marL="184785" marR="5080" indent="-172720">
              <a:lnSpc>
                <a:spcPct val="150000"/>
              </a:lnSpc>
              <a:spcBef>
                <a:spcPts val="81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Solving enterprise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requirement</a:t>
            </a:r>
            <a:r>
              <a:rPr sz="2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than</a:t>
            </a:r>
            <a:r>
              <a:rPr sz="2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individual </a:t>
            </a:r>
            <a:r>
              <a:rPr sz="2800" b="1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requirement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0338" y="101041"/>
            <a:ext cx="4243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Advantages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DBMS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244D9-4000-4F29-B2E0-321B070199B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147A142-F0E6-4596-AC2B-A545FAE442FD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9CAF-0E44-454E-8CE1-6A2B69354F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184" y="167132"/>
            <a:ext cx="6973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Components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DBMS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Environment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2118211"/>
            <a:ext cx="1853564" cy="322770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1785"/>
              </a:spcBef>
              <a:buSzPct val="96428"/>
              <a:buFont typeface="Times New Roman"/>
              <a:buChar char="•"/>
              <a:tabLst>
                <a:tab pos="137795" algn="l"/>
              </a:tabLst>
            </a:pP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Hardware</a:t>
            </a:r>
            <a:endParaRPr sz="28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spcBef>
                <a:spcPts val="1685"/>
              </a:spcBef>
              <a:buSzPct val="96428"/>
              <a:buFont typeface="Times New Roman"/>
              <a:buChar char="•"/>
              <a:tabLst>
                <a:tab pos="137795" algn="l"/>
              </a:tabLst>
            </a:pP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Software</a:t>
            </a:r>
            <a:endParaRPr sz="28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spcBef>
                <a:spcPts val="1680"/>
              </a:spcBef>
              <a:buSzPct val="96428"/>
              <a:buFont typeface="Times New Roman"/>
              <a:buChar char="•"/>
              <a:tabLst>
                <a:tab pos="137795" algn="l"/>
              </a:tabLst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spcBef>
                <a:spcPts val="1680"/>
              </a:spcBef>
              <a:buSzPct val="96428"/>
              <a:buFont typeface="Times New Roman"/>
              <a:buChar char="•"/>
              <a:tabLst>
                <a:tab pos="137795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spcBef>
                <a:spcPts val="1680"/>
              </a:spcBef>
              <a:buSzPct val="96428"/>
              <a:buFont typeface="Times New Roman"/>
              <a:buChar char="•"/>
              <a:tabLst>
                <a:tab pos="137795" algn="l"/>
              </a:tabLst>
            </a:pP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Procedures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9" y="1363014"/>
            <a:ext cx="5312664" cy="513869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9805D-B005-4E5A-B5E9-65ACAD7D331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DDDEB55-BFB4-4F00-873B-18CB06001675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C3722-0F07-4214-94D1-14690C5FCEA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0233" y="725170"/>
            <a:ext cx="43815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Times New Roman"/>
                <a:cs typeface="Times New Roman"/>
              </a:rPr>
              <a:t>Disadvantages</a:t>
            </a:r>
            <a:r>
              <a:rPr sz="3300" spc="-6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of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DBMS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937969"/>
            <a:ext cx="3766820" cy="407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dirty="0">
                <a:latin typeface="Times New Roman"/>
                <a:cs typeface="Times New Roman"/>
              </a:rPr>
              <a:t>Complexity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196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194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dirty="0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195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dirty="0">
                <a:latin typeface="Times New Roman"/>
                <a:cs typeface="Times New Roman"/>
              </a:rPr>
              <a:t>Higher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impact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 failure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196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Cost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DBMS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194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Additional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Hardware </a:t>
            </a:r>
            <a:r>
              <a:rPr sz="2400" b="1" dirty="0">
                <a:latin typeface="Times New Roman"/>
                <a:cs typeface="Times New Roman"/>
              </a:rPr>
              <a:t>costs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195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Cost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Conversion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3741-8D07-4B95-8862-A3057095724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9FCB5C4-C347-4254-9013-51731E7565C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3081-48BA-4A0A-A158-7636B8F97A0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E674-617F-4159-ABBD-118F69DD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208" y="2590800"/>
            <a:ext cx="6069583" cy="369332"/>
          </a:xfrm>
        </p:spPr>
        <p:txBody>
          <a:bodyPr/>
          <a:lstStyle/>
          <a:p>
            <a:r>
              <a:rPr lang="en-US" dirty="0"/>
              <a:t>                           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1B09-9FDC-411F-98C7-3E9B9D675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304" y="1293622"/>
            <a:ext cx="8073390" cy="5847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35CAD-C0CB-405F-92D5-42F080409C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BD28C-6C95-4350-B442-9BBD21A59F1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D89D411-1D9A-4521-A0C5-B69761C6F858}" type="datetime1">
              <a:rPr lang="en-US" smtClean="0"/>
              <a:t>1/12/2024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3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268" y="877485"/>
            <a:ext cx="7813545" cy="559166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AF3E4-CA2A-4005-BD3C-8C94910F42A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9DFB87F-9888-45AC-A5B7-88AAF8D4DFBE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2AB26-325B-4E10-8C73-3BD9BDC44DB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936" y="937006"/>
            <a:ext cx="68999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(DBMS)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Database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Management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640" y="2359208"/>
            <a:ext cx="805497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3200" spc="-60" dirty="0">
                <a:latin typeface="Times New Roman"/>
                <a:cs typeface="Times New Roman"/>
              </a:rPr>
              <a:t>Term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Database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requires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understanding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155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3200" spc="-7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FF0000"/>
                </a:solidFill>
                <a:latin typeface="Times New Roman"/>
                <a:cs typeface="Times New Roman"/>
              </a:rPr>
              <a:t>INFORMATION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4BDB-0EC7-4F6B-A006-D9847D8D112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DDDD44A-05E0-4F81-B6BD-A6A0FEEE8D4B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19E12-C49F-4F6D-83F3-EB24DEE6B4E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60426"/>
            <a:ext cx="26104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What</a:t>
            </a:r>
            <a:r>
              <a:rPr sz="3200" u="heavy" spc="-50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3200" u="heavy" spc="-20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3200" u="heavy" spc="-35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749578"/>
            <a:ext cx="8303259" cy="130556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stored</a:t>
            </a: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facts.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840105" algn="l"/>
                <a:tab pos="1608455" algn="l"/>
                <a:tab pos="2100580" algn="l"/>
                <a:tab pos="3677920" algn="l"/>
                <a:tab pos="4425315" algn="l"/>
                <a:tab pos="5450840" algn="l"/>
                <a:tab pos="6219190" algn="l"/>
                <a:tab pos="6711315" algn="l"/>
                <a:tab pos="7991475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	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ay</a:t>
            </a:r>
            <a:r>
              <a:rPr sz="2800" dirty="0">
                <a:latin typeface="Times New Roman"/>
                <a:cs typeface="Times New Roman"/>
              </a:rPr>
              <a:t>	b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ical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ay</a:t>
            </a:r>
            <a:r>
              <a:rPr sz="2800" dirty="0">
                <a:latin typeface="Times New Roman"/>
                <a:cs typeface="Times New Roman"/>
              </a:rPr>
              <a:t>	b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inte</a:t>
            </a:r>
            <a:r>
              <a:rPr sz="2800" spc="-2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ers</a:t>
            </a:r>
            <a:r>
              <a:rPr sz="2800" dirty="0">
                <a:latin typeface="Times New Roman"/>
                <a:cs typeface="Times New Roman"/>
              </a:rPr>
              <a:t>	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630" y="2030044"/>
            <a:ext cx="4652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non-numerical</a:t>
            </a:r>
            <a:r>
              <a:rPr sz="2800" spc="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800"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such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90837" y="3060001"/>
            <a:ext cx="1000125" cy="2295525"/>
            <a:chOff x="2890837" y="3060001"/>
            <a:chExt cx="1000125" cy="2295525"/>
          </a:xfrm>
        </p:grpSpPr>
        <p:sp>
          <p:nvSpPr>
            <p:cNvPr id="6" name="object 6"/>
            <p:cNvSpPr/>
            <p:nvPr/>
          </p:nvSpPr>
          <p:spPr>
            <a:xfrm>
              <a:off x="2895600" y="3064764"/>
              <a:ext cx="990600" cy="2286000"/>
            </a:xfrm>
            <a:custGeom>
              <a:avLst/>
              <a:gdLst/>
              <a:ahLst/>
              <a:cxnLst/>
              <a:rect l="l" t="t" r="r" b="b"/>
              <a:pathLst>
                <a:path w="990600" h="2286000">
                  <a:moveTo>
                    <a:pt x="495300" y="0"/>
                  </a:moveTo>
                  <a:lnTo>
                    <a:pt x="439496" y="7172"/>
                  </a:lnTo>
                  <a:lnTo>
                    <a:pt x="385506" y="28175"/>
                  </a:lnTo>
                  <a:lnTo>
                    <a:pt x="333664" y="62237"/>
                  </a:lnTo>
                  <a:lnTo>
                    <a:pt x="284304" y="108586"/>
                  </a:lnTo>
                  <a:lnTo>
                    <a:pt x="237759" y="166451"/>
                  </a:lnTo>
                  <a:lnTo>
                    <a:pt x="215648" y="199461"/>
                  </a:lnTo>
                  <a:lnTo>
                    <a:pt x="194366" y="235061"/>
                  </a:lnTo>
                  <a:lnTo>
                    <a:pt x="173956" y="273153"/>
                  </a:lnTo>
                  <a:lnTo>
                    <a:pt x="154458" y="313642"/>
                  </a:lnTo>
                  <a:lnTo>
                    <a:pt x="135916" y="356432"/>
                  </a:lnTo>
                  <a:lnTo>
                    <a:pt x="118370" y="401425"/>
                  </a:lnTo>
                  <a:lnTo>
                    <a:pt x="101863" y="448526"/>
                  </a:lnTo>
                  <a:lnTo>
                    <a:pt x="86436" y="497637"/>
                  </a:lnTo>
                  <a:lnTo>
                    <a:pt x="72132" y="548663"/>
                  </a:lnTo>
                  <a:lnTo>
                    <a:pt x="58991" y="601507"/>
                  </a:lnTo>
                  <a:lnTo>
                    <a:pt x="47056" y="656073"/>
                  </a:lnTo>
                  <a:lnTo>
                    <a:pt x="36368" y="712264"/>
                  </a:lnTo>
                  <a:lnTo>
                    <a:pt x="26970" y="769983"/>
                  </a:lnTo>
                  <a:lnTo>
                    <a:pt x="18903" y="829134"/>
                  </a:lnTo>
                  <a:lnTo>
                    <a:pt x="12209" y="889622"/>
                  </a:lnTo>
                  <a:lnTo>
                    <a:pt x="6930" y="951348"/>
                  </a:lnTo>
                  <a:lnTo>
                    <a:pt x="3108" y="1014218"/>
                  </a:lnTo>
                  <a:lnTo>
                    <a:pt x="784" y="1078134"/>
                  </a:lnTo>
                  <a:lnTo>
                    <a:pt x="0" y="1143000"/>
                  </a:lnTo>
                  <a:lnTo>
                    <a:pt x="784" y="1207865"/>
                  </a:lnTo>
                  <a:lnTo>
                    <a:pt x="3108" y="1271781"/>
                  </a:lnTo>
                  <a:lnTo>
                    <a:pt x="6930" y="1334651"/>
                  </a:lnTo>
                  <a:lnTo>
                    <a:pt x="12209" y="1396377"/>
                  </a:lnTo>
                  <a:lnTo>
                    <a:pt x="18903" y="1456865"/>
                  </a:lnTo>
                  <a:lnTo>
                    <a:pt x="26970" y="1516016"/>
                  </a:lnTo>
                  <a:lnTo>
                    <a:pt x="36368" y="1573735"/>
                  </a:lnTo>
                  <a:lnTo>
                    <a:pt x="47056" y="1629926"/>
                  </a:lnTo>
                  <a:lnTo>
                    <a:pt x="58991" y="1684492"/>
                  </a:lnTo>
                  <a:lnTo>
                    <a:pt x="72132" y="1737336"/>
                  </a:lnTo>
                  <a:lnTo>
                    <a:pt x="86436" y="1788362"/>
                  </a:lnTo>
                  <a:lnTo>
                    <a:pt x="101863" y="1837473"/>
                  </a:lnTo>
                  <a:lnTo>
                    <a:pt x="118370" y="1884574"/>
                  </a:lnTo>
                  <a:lnTo>
                    <a:pt x="135916" y="1929567"/>
                  </a:lnTo>
                  <a:lnTo>
                    <a:pt x="154458" y="1972357"/>
                  </a:lnTo>
                  <a:lnTo>
                    <a:pt x="173956" y="2012846"/>
                  </a:lnTo>
                  <a:lnTo>
                    <a:pt x="194366" y="2050938"/>
                  </a:lnTo>
                  <a:lnTo>
                    <a:pt x="215648" y="2086538"/>
                  </a:lnTo>
                  <a:lnTo>
                    <a:pt x="237759" y="2119548"/>
                  </a:lnTo>
                  <a:lnTo>
                    <a:pt x="284304" y="2177413"/>
                  </a:lnTo>
                  <a:lnTo>
                    <a:pt x="333664" y="2223762"/>
                  </a:lnTo>
                  <a:lnTo>
                    <a:pt x="385506" y="2257824"/>
                  </a:lnTo>
                  <a:lnTo>
                    <a:pt x="439496" y="2278827"/>
                  </a:lnTo>
                  <a:lnTo>
                    <a:pt x="495300" y="2286000"/>
                  </a:lnTo>
                  <a:lnTo>
                    <a:pt x="523407" y="2284190"/>
                  </a:lnTo>
                  <a:lnTo>
                    <a:pt x="578345" y="2270006"/>
                  </a:lnTo>
                  <a:lnTo>
                    <a:pt x="631303" y="2242377"/>
                  </a:lnTo>
                  <a:lnTo>
                    <a:pt x="681946" y="2202075"/>
                  </a:lnTo>
                  <a:lnTo>
                    <a:pt x="729940" y="2149871"/>
                  </a:lnTo>
                  <a:lnTo>
                    <a:pt x="774951" y="2086538"/>
                  </a:lnTo>
                  <a:lnTo>
                    <a:pt x="796233" y="2050938"/>
                  </a:lnTo>
                  <a:lnTo>
                    <a:pt x="816643" y="2012846"/>
                  </a:lnTo>
                  <a:lnTo>
                    <a:pt x="836141" y="1972357"/>
                  </a:lnTo>
                  <a:lnTo>
                    <a:pt x="854683" y="1929567"/>
                  </a:lnTo>
                  <a:lnTo>
                    <a:pt x="872229" y="1884574"/>
                  </a:lnTo>
                  <a:lnTo>
                    <a:pt x="888736" y="1837473"/>
                  </a:lnTo>
                  <a:lnTo>
                    <a:pt x="904163" y="1788362"/>
                  </a:lnTo>
                  <a:lnTo>
                    <a:pt x="918467" y="1737336"/>
                  </a:lnTo>
                  <a:lnTo>
                    <a:pt x="931608" y="1684492"/>
                  </a:lnTo>
                  <a:lnTo>
                    <a:pt x="943543" y="1629926"/>
                  </a:lnTo>
                  <a:lnTo>
                    <a:pt x="954231" y="1573735"/>
                  </a:lnTo>
                  <a:lnTo>
                    <a:pt x="963629" y="1516016"/>
                  </a:lnTo>
                  <a:lnTo>
                    <a:pt x="971696" y="1456865"/>
                  </a:lnTo>
                  <a:lnTo>
                    <a:pt x="978390" y="1396377"/>
                  </a:lnTo>
                  <a:lnTo>
                    <a:pt x="983669" y="1334651"/>
                  </a:lnTo>
                  <a:lnTo>
                    <a:pt x="987491" y="1271781"/>
                  </a:lnTo>
                  <a:lnTo>
                    <a:pt x="989815" y="1207865"/>
                  </a:lnTo>
                  <a:lnTo>
                    <a:pt x="990600" y="1143000"/>
                  </a:lnTo>
                  <a:lnTo>
                    <a:pt x="989815" y="1078134"/>
                  </a:lnTo>
                  <a:lnTo>
                    <a:pt x="987491" y="1014218"/>
                  </a:lnTo>
                  <a:lnTo>
                    <a:pt x="983669" y="951348"/>
                  </a:lnTo>
                  <a:lnTo>
                    <a:pt x="978390" y="889622"/>
                  </a:lnTo>
                  <a:lnTo>
                    <a:pt x="971696" y="829134"/>
                  </a:lnTo>
                  <a:lnTo>
                    <a:pt x="963629" y="769983"/>
                  </a:lnTo>
                  <a:lnTo>
                    <a:pt x="954231" y="712264"/>
                  </a:lnTo>
                  <a:lnTo>
                    <a:pt x="943543" y="656073"/>
                  </a:lnTo>
                  <a:lnTo>
                    <a:pt x="931608" y="601507"/>
                  </a:lnTo>
                  <a:lnTo>
                    <a:pt x="918467" y="548663"/>
                  </a:lnTo>
                  <a:lnTo>
                    <a:pt x="904163" y="497637"/>
                  </a:lnTo>
                  <a:lnTo>
                    <a:pt x="888736" y="448526"/>
                  </a:lnTo>
                  <a:lnTo>
                    <a:pt x="872229" y="401425"/>
                  </a:lnTo>
                  <a:lnTo>
                    <a:pt x="854683" y="356432"/>
                  </a:lnTo>
                  <a:lnTo>
                    <a:pt x="836141" y="313642"/>
                  </a:lnTo>
                  <a:lnTo>
                    <a:pt x="816643" y="273153"/>
                  </a:lnTo>
                  <a:lnTo>
                    <a:pt x="796233" y="235061"/>
                  </a:lnTo>
                  <a:lnTo>
                    <a:pt x="774951" y="199461"/>
                  </a:lnTo>
                  <a:lnTo>
                    <a:pt x="752840" y="166451"/>
                  </a:lnTo>
                  <a:lnTo>
                    <a:pt x="706295" y="108586"/>
                  </a:lnTo>
                  <a:lnTo>
                    <a:pt x="656935" y="62237"/>
                  </a:lnTo>
                  <a:lnTo>
                    <a:pt x="605093" y="28175"/>
                  </a:lnTo>
                  <a:lnTo>
                    <a:pt x="551103" y="7172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5600" y="3064764"/>
              <a:ext cx="990600" cy="2286000"/>
            </a:xfrm>
            <a:custGeom>
              <a:avLst/>
              <a:gdLst/>
              <a:ahLst/>
              <a:cxnLst/>
              <a:rect l="l" t="t" r="r" b="b"/>
              <a:pathLst>
                <a:path w="990600" h="2286000">
                  <a:moveTo>
                    <a:pt x="0" y="1143000"/>
                  </a:moveTo>
                  <a:lnTo>
                    <a:pt x="784" y="1078134"/>
                  </a:lnTo>
                  <a:lnTo>
                    <a:pt x="3108" y="1014218"/>
                  </a:lnTo>
                  <a:lnTo>
                    <a:pt x="6930" y="951348"/>
                  </a:lnTo>
                  <a:lnTo>
                    <a:pt x="12209" y="889622"/>
                  </a:lnTo>
                  <a:lnTo>
                    <a:pt x="18903" y="829134"/>
                  </a:lnTo>
                  <a:lnTo>
                    <a:pt x="26970" y="769983"/>
                  </a:lnTo>
                  <a:lnTo>
                    <a:pt x="36368" y="712264"/>
                  </a:lnTo>
                  <a:lnTo>
                    <a:pt x="47056" y="656073"/>
                  </a:lnTo>
                  <a:lnTo>
                    <a:pt x="58991" y="601507"/>
                  </a:lnTo>
                  <a:lnTo>
                    <a:pt x="72132" y="548663"/>
                  </a:lnTo>
                  <a:lnTo>
                    <a:pt x="86436" y="497637"/>
                  </a:lnTo>
                  <a:lnTo>
                    <a:pt x="101863" y="448526"/>
                  </a:lnTo>
                  <a:lnTo>
                    <a:pt x="118370" y="401425"/>
                  </a:lnTo>
                  <a:lnTo>
                    <a:pt x="135916" y="356432"/>
                  </a:lnTo>
                  <a:lnTo>
                    <a:pt x="154458" y="313642"/>
                  </a:lnTo>
                  <a:lnTo>
                    <a:pt x="173956" y="273153"/>
                  </a:lnTo>
                  <a:lnTo>
                    <a:pt x="194366" y="235061"/>
                  </a:lnTo>
                  <a:lnTo>
                    <a:pt x="215648" y="199461"/>
                  </a:lnTo>
                  <a:lnTo>
                    <a:pt x="237759" y="166451"/>
                  </a:lnTo>
                  <a:lnTo>
                    <a:pt x="284304" y="108586"/>
                  </a:lnTo>
                  <a:lnTo>
                    <a:pt x="333664" y="62237"/>
                  </a:lnTo>
                  <a:lnTo>
                    <a:pt x="385506" y="28175"/>
                  </a:lnTo>
                  <a:lnTo>
                    <a:pt x="439496" y="7172"/>
                  </a:lnTo>
                  <a:lnTo>
                    <a:pt x="495300" y="0"/>
                  </a:lnTo>
                  <a:lnTo>
                    <a:pt x="523407" y="1809"/>
                  </a:lnTo>
                  <a:lnTo>
                    <a:pt x="578345" y="15993"/>
                  </a:lnTo>
                  <a:lnTo>
                    <a:pt x="631303" y="43622"/>
                  </a:lnTo>
                  <a:lnTo>
                    <a:pt x="681946" y="83924"/>
                  </a:lnTo>
                  <a:lnTo>
                    <a:pt x="729940" y="136128"/>
                  </a:lnTo>
                  <a:lnTo>
                    <a:pt x="774951" y="199461"/>
                  </a:lnTo>
                  <a:lnTo>
                    <a:pt x="796233" y="235061"/>
                  </a:lnTo>
                  <a:lnTo>
                    <a:pt x="816643" y="273153"/>
                  </a:lnTo>
                  <a:lnTo>
                    <a:pt x="836141" y="313642"/>
                  </a:lnTo>
                  <a:lnTo>
                    <a:pt x="854683" y="356432"/>
                  </a:lnTo>
                  <a:lnTo>
                    <a:pt x="872229" y="401425"/>
                  </a:lnTo>
                  <a:lnTo>
                    <a:pt x="888736" y="448526"/>
                  </a:lnTo>
                  <a:lnTo>
                    <a:pt x="904163" y="497637"/>
                  </a:lnTo>
                  <a:lnTo>
                    <a:pt x="918467" y="548663"/>
                  </a:lnTo>
                  <a:lnTo>
                    <a:pt x="931608" y="601507"/>
                  </a:lnTo>
                  <a:lnTo>
                    <a:pt x="943543" y="656073"/>
                  </a:lnTo>
                  <a:lnTo>
                    <a:pt x="954231" y="712264"/>
                  </a:lnTo>
                  <a:lnTo>
                    <a:pt x="963629" y="769983"/>
                  </a:lnTo>
                  <a:lnTo>
                    <a:pt x="971696" y="829134"/>
                  </a:lnTo>
                  <a:lnTo>
                    <a:pt x="978390" y="889622"/>
                  </a:lnTo>
                  <a:lnTo>
                    <a:pt x="983669" y="951348"/>
                  </a:lnTo>
                  <a:lnTo>
                    <a:pt x="987491" y="1014218"/>
                  </a:lnTo>
                  <a:lnTo>
                    <a:pt x="989815" y="1078134"/>
                  </a:lnTo>
                  <a:lnTo>
                    <a:pt x="990600" y="1143000"/>
                  </a:lnTo>
                  <a:lnTo>
                    <a:pt x="989815" y="1207865"/>
                  </a:lnTo>
                  <a:lnTo>
                    <a:pt x="987491" y="1271781"/>
                  </a:lnTo>
                  <a:lnTo>
                    <a:pt x="983669" y="1334651"/>
                  </a:lnTo>
                  <a:lnTo>
                    <a:pt x="978390" y="1396377"/>
                  </a:lnTo>
                  <a:lnTo>
                    <a:pt x="971696" y="1456865"/>
                  </a:lnTo>
                  <a:lnTo>
                    <a:pt x="963629" y="1516016"/>
                  </a:lnTo>
                  <a:lnTo>
                    <a:pt x="954231" y="1573735"/>
                  </a:lnTo>
                  <a:lnTo>
                    <a:pt x="943543" y="1629926"/>
                  </a:lnTo>
                  <a:lnTo>
                    <a:pt x="931608" y="1684492"/>
                  </a:lnTo>
                  <a:lnTo>
                    <a:pt x="918467" y="1737336"/>
                  </a:lnTo>
                  <a:lnTo>
                    <a:pt x="904163" y="1788362"/>
                  </a:lnTo>
                  <a:lnTo>
                    <a:pt x="888736" y="1837473"/>
                  </a:lnTo>
                  <a:lnTo>
                    <a:pt x="872229" y="1884574"/>
                  </a:lnTo>
                  <a:lnTo>
                    <a:pt x="854683" y="1929567"/>
                  </a:lnTo>
                  <a:lnTo>
                    <a:pt x="836141" y="1972357"/>
                  </a:lnTo>
                  <a:lnTo>
                    <a:pt x="816643" y="2012846"/>
                  </a:lnTo>
                  <a:lnTo>
                    <a:pt x="796233" y="2050938"/>
                  </a:lnTo>
                  <a:lnTo>
                    <a:pt x="774951" y="2086538"/>
                  </a:lnTo>
                  <a:lnTo>
                    <a:pt x="752840" y="2119548"/>
                  </a:lnTo>
                  <a:lnTo>
                    <a:pt x="706295" y="2177413"/>
                  </a:lnTo>
                  <a:lnTo>
                    <a:pt x="656935" y="2223762"/>
                  </a:lnTo>
                  <a:lnTo>
                    <a:pt x="605093" y="2257824"/>
                  </a:lnTo>
                  <a:lnTo>
                    <a:pt x="551103" y="2278827"/>
                  </a:lnTo>
                  <a:lnTo>
                    <a:pt x="495300" y="2286000"/>
                  </a:lnTo>
                  <a:lnTo>
                    <a:pt x="467192" y="2284190"/>
                  </a:lnTo>
                  <a:lnTo>
                    <a:pt x="412254" y="2270006"/>
                  </a:lnTo>
                  <a:lnTo>
                    <a:pt x="359296" y="2242377"/>
                  </a:lnTo>
                  <a:lnTo>
                    <a:pt x="308653" y="2202075"/>
                  </a:lnTo>
                  <a:lnTo>
                    <a:pt x="260659" y="2149871"/>
                  </a:lnTo>
                  <a:lnTo>
                    <a:pt x="215648" y="2086538"/>
                  </a:lnTo>
                  <a:lnTo>
                    <a:pt x="194366" y="2050938"/>
                  </a:lnTo>
                  <a:lnTo>
                    <a:pt x="173956" y="2012846"/>
                  </a:lnTo>
                  <a:lnTo>
                    <a:pt x="154458" y="1972357"/>
                  </a:lnTo>
                  <a:lnTo>
                    <a:pt x="135916" y="1929567"/>
                  </a:lnTo>
                  <a:lnTo>
                    <a:pt x="118370" y="1884574"/>
                  </a:lnTo>
                  <a:lnTo>
                    <a:pt x="101863" y="1837473"/>
                  </a:lnTo>
                  <a:lnTo>
                    <a:pt x="86436" y="1788362"/>
                  </a:lnTo>
                  <a:lnTo>
                    <a:pt x="72132" y="1737336"/>
                  </a:lnTo>
                  <a:lnTo>
                    <a:pt x="58991" y="1684492"/>
                  </a:lnTo>
                  <a:lnTo>
                    <a:pt x="47056" y="1629926"/>
                  </a:lnTo>
                  <a:lnTo>
                    <a:pt x="36368" y="1573735"/>
                  </a:lnTo>
                  <a:lnTo>
                    <a:pt x="26970" y="1516016"/>
                  </a:lnTo>
                  <a:lnTo>
                    <a:pt x="18903" y="1456865"/>
                  </a:lnTo>
                  <a:lnTo>
                    <a:pt x="12209" y="1396377"/>
                  </a:lnTo>
                  <a:lnTo>
                    <a:pt x="6930" y="1334651"/>
                  </a:lnTo>
                  <a:lnTo>
                    <a:pt x="3108" y="1271781"/>
                  </a:lnTo>
                  <a:lnTo>
                    <a:pt x="784" y="1207865"/>
                  </a:lnTo>
                  <a:lnTo>
                    <a:pt x="0" y="1143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3540" y="2030044"/>
            <a:ext cx="3513454" cy="3018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floating point numbers,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characters,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date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etc.,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R="316230" algn="r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Times New Roman"/>
                <a:cs typeface="Times New Roman"/>
              </a:rPr>
              <a:t>98</a:t>
            </a:r>
            <a:endParaRPr sz="2800">
              <a:latin typeface="Times New Roman"/>
              <a:cs typeface="Times New Roman"/>
            </a:endParaRPr>
          </a:p>
          <a:p>
            <a:pPr marR="316230" algn="r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89</a:t>
            </a:r>
            <a:endParaRPr sz="2800">
              <a:latin typeface="Times New Roman"/>
              <a:cs typeface="Times New Roman"/>
            </a:endParaRPr>
          </a:p>
          <a:p>
            <a:pPr marR="316230" algn="r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87</a:t>
            </a:r>
            <a:endParaRPr sz="2800">
              <a:latin typeface="Times New Roman"/>
              <a:cs typeface="Times New Roman"/>
            </a:endParaRPr>
          </a:p>
          <a:p>
            <a:pPr marR="316230" algn="r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92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5545023"/>
            <a:ext cx="81127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The</a:t>
            </a:r>
            <a:r>
              <a:rPr sz="2400" i="1" dirty="0">
                <a:latin typeface="Times New Roman"/>
                <a:cs typeface="Times New Roman"/>
              </a:rPr>
              <a:t> above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numbers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may</a:t>
            </a:r>
            <a:r>
              <a:rPr sz="2400" i="1" dirty="0">
                <a:latin typeface="Times New Roman"/>
                <a:cs typeface="Times New Roman"/>
              </a:rPr>
              <a:t> be anything: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It</a:t>
            </a:r>
            <a:r>
              <a:rPr sz="2400" i="1" spc="-5" dirty="0">
                <a:latin typeface="Times New Roman"/>
                <a:cs typeface="Times New Roman"/>
              </a:rPr>
              <a:t> may</a:t>
            </a:r>
            <a:r>
              <a:rPr sz="2400" i="1" dirty="0">
                <a:latin typeface="Times New Roman"/>
                <a:cs typeface="Times New Roman"/>
              </a:rPr>
              <a:t> be distance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kms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or </a:t>
            </a:r>
            <a:r>
              <a:rPr sz="2400" i="1" spc="-5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amount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rupees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or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no of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days </a:t>
            </a:r>
            <a:r>
              <a:rPr sz="2400" i="1" spc="-5" dirty="0">
                <a:latin typeface="Times New Roman"/>
                <a:cs typeface="Times New Roman"/>
              </a:rPr>
              <a:t>or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marks</a:t>
            </a:r>
            <a:r>
              <a:rPr sz="2400" i="1" dirty="0">
                <a:latin typeface="Times New Roman"/>
                <a:cs typeface="Times New Roman"/>
              </a:rPr>
              <a:t> in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each subject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etc.,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405437" y="3079813"/>
            <a:ext cx="1838325" cy="2295525"/>
            <a:chOff x="5405437" y="3079813"/>
            <a:chExt cx="1838325" cy="2295525"/>
          </a:xfrm>
        </p:grpSpPr>
        <p:sp>
          <p:nvSpPr>
            <p:cNvPr id="11" name="object 11"/>
            <p:cNvSpPr/>
            <p:nvPr/>
          </p:nvSpPr>
          <p:spPr>
            <a:xfrm>
              <a:off x="5410200" y="3084576"/>
              <a:ext cx="1828800" cy="2286000"/>
            </a:xfrm>
            <a:custGeom>
              <a:avLst/>
              <a:gdLst/>
              <a:ahLst/>
              <a:cxnLst/>
              <a:rect l="l" t="t" r="r" b="b"/>
              <a:pathLst>
                <a:path w="1828800" h="2286000">
                  <a:moveTo>
                    <a:pt x="914400" y="0"/>
                  </a:moveTo>
                  <a:lnTo>
                    <a:pt x="871359" y="1243"/>
                  </a:lnTo>
                  <a:lnTo>
                    <a:pt x="828830" y="4939"/>
                  </a:lnTo>
                  <a:lnTo>
                    <a:pt x="786857" y="11031"/>
                  </a:lnTo>
                  <a:lnTo>
                    <a:pt x="745484" y="19464"/>
                  </a:lnTo>
                  <a:lnTo>
                    <a:pt x="704754" y="30184"/>
                  </a:lnTo>
                  <a:lnTo>
                    <a:pt x="664711" y="43136"/>
                  </a:lnTo>
                  <a:lnTo>
                    <a:pt x="625400" y="58265"/>
                  </a:lnTo>
                  <a:lnTo>
                    <a:pt x="586865" y="75516"/>
                  </a:lnTo>
                  <a:lnTo>
                    <a:pt x="549148" y="94835"/>
                  </a:lnTo>
                  <a:lnTo>
                    <a:pt x="512295" y="116166"/>
                  </a:lnTo>
                  <a:lnTo>
                    <a:pt x="476348" y="139454"/>
                  </a:lnTo>
                  <a:lnTo>
                    <a:pt x="441353" y="164645"/>
                  </a:lnTo>
                  <a:lnTo>
                    <a:pt x="407353" y="191684"/>
                  </a:lnTo>
                  <a:lnTo>
                    <a:pt x="374391" y="220516"/>
                  </a:lnTo>
                  <a:lnTo>
                    <a:pt x="342513" y="251086"/>
                  </a:lnTo>
                  <a:lnTo>
                    <a:pt x="311761" y="283340"/>
                  </a:lnTo>
                  <a:lnTo>
                    <a:pt x="282180" y="317221"/>
                  </a:lnTo>
                  <a:lnTo>
                    <a:pt x="253814" y="352676"/>
                  </a:lnTo>
                  <a:lnTo>
                    <a:pt x="226706" y="389650"/>
                  </a:lnTo>
                  <a:lnTo>
                    <a:pt x="200901" y="428088"/>
                  </a:lnTo>
                  <a:lnTo>
                    <a:pt x="176442" y="467935"/>
                  </a:lnTo>
                  <a:lnTo>
                    <a:pt x="153374" y="509135"/>
                  </a:lnTo>
                  <a:lnTo>
                    <a:pt x="131740" y="551635"/>
                  </a:lnTo>
                  <a:lnTo>
                    <a:pt x="111584" y="595379"/>
                  </a:lnTo>
                  <a:lnTo>
                    <a:pt x="92950" y="640313"/>
                  </a:lnTo>
                  <a:lnTo>
                    <a:pt x="75883" y="686381"/>
                  </a:lnTo>
                  <a:lnTo>
                    <a:pt x="60425" y="733529"/>
                  </a:lnTo>
                  <a:lnTo>
                    <a:pt x="46622" y="781702"/>
                  </a:lnTo>
                  <a:lnTo>
                    <a:pt x="34516" y="830845"/>
                  </a:lnTo>
                  <a:lnTo>
                    <a:pt x="24152" y="880903"/>
                  </a:lnTo>
                  <a:lnTo>
                    <a:pt x="15575" y="931821"/>
                  </a:lnTo>
                  <a:lnTo>
                    <a:pt x="8826" y="983545"/>
                  </a:lnTo>
                  <a:lnTo>
                    <a:pt x="3952" y="1036019"/>
                  </a:lnTo>
                  <a:lnTo>
                    <a:pt x="995" y="1089189"/>
                  </a:lnTo>
                  <a:lnTo>
                    <a:pt x="0" y="1143000"/>
                  </a:lnTo>
                  <a:lnTo>
                    <a:pt x="995" y="1196810"/>
                  </a:lnTo>
                  <a:lnTo>
                    <a:pt x="3952" y="1249980"/>
                  </a:lnTo>
                  <a:lnTo>
                    <a:pt x="8826" y="1302454"/>
                  </a:lnTo>
                  <a:lnTo>
                    <a:pt x="15575" y="1354178"/>
                  </a:lnTo>
                  <a:lnTo>
                    <a:pt x="24152" y="1405096"/>
                  </a:lnTo>
                  <a:lnTo>
                    <a:pt x="34516" y="1455154"/>
                  </a:lnTo>
                  <a:lnTo>
                    <a:pt x="46622" y="1504297"/>
                  </a:lnTo>
                  <a:lnTo>
                    <a:pt x="60425" y="1552470"/>
                  </a:lnTo>
                  <a:lnTo>
                    <a:pt x="75883" y="1599618"/>
                  </a:lnTo>
                  <a:lnTo>
                    <a:pt x="92950" y="1645686"/>
                  </a:lnTo>
                  <a:lnTo>
                    <a:pt x="111584" y="1690620"/>
                  </a:lnTo>
                  <a:lnTo>
                    <a:pt x="131740" y="1734364"/>
                  </a:lnTo>
                  <a:lnTo>
                    <a:pt x="153374" y="1776864"/>
                  </a:lnTo>
                  <a:lnTo>
                    <a:pt x="176442" y="1818064"/>
                  </a:lnTo>
                  <a:lnTo>
                    <a:pt x="200901" y="1857911"/>
                  </a:lnTo>
                  <a:lnTo>
                    <a:pt x="226706" y="1896349"/>
                  </a:lnTo>
                  <a:lnTo>
                    <a:pt x="253814" y="1933323"/>
                  </a:lnTo>
                  <a:lnTo>
                    <a:pt x="282180" y="1968778"/>
                  </a:lnTo>
                  <a:lnTo>
                    <a:pt x="311761" y="2002659"/>
                  </a:lnTo>
                  <a:lnTo>
                    <a:pt x="342513" y="2034913"/>
                  </a:lnTo>
                  <a:lnTo>
                    <a:pt x="374391" y="2065483"/>
                  </a:lnTo>
                  <a:lnTo>
                    <a:pt x="407353" y="2094315"/>
                  </a:lnTo>
                  <a:lnTo>
                    <a:pt x="441353" y="2121354"/>
                  </a:lnTo>
                  <a:lnTo>
                    <a:pt x="476348" y="2146545"/>
                  </a:lnTo>
                  <a:lnTo>
                    <a:pt x="512295" y="2169833"/>
                  </a:lnTo>
                  <a:lnTo>
                    <a:pt x="549148" y="2191164"/>
                  </a:lnTo>
                  <a:lnTo>
                    <a:pt x="586865" y="2210483"/>
                  </a:lnTo>
                  <a:lnTo>
                    <a:pt x="625400" y="2227734"/>
                  </a:lnTo>
                  <a:lnTo>
                    <a:pt x="664711" y="2242863"/>
                  </a:lnTo>
                  <a:lnTo>
                    <a:pt x="704754" y="2255815"/>
                  </a:lnTo>
                  <a:lnTo>
                    <a:pt x="745484" y="2266535"/>
                  </a:lnTo>
                  <a:lnTo>
                    <a:pt x="786857" y="2274968"/>
                  </a:lnTo>
                  <a:lnTo>
                    <a:pt x="828830" y="2281060"/>
                  </a:lnTo>
                  <a:lnTo>
                    <a:pt x="871359" y="2284756"/>
                  </a:lnTo>
                  <a:lnTo>
                    <a:pt x="914400" y="2286000"/>
                  </a:lnTo>
                  <a:lnTo>
                    <a:pt x="957440" y="2284756"/>
                  </a:lnTo>
                  <a:lnTo>
                    <a:pt x="999969" y="2281060"/>
                  </a:lnTo>
                  <a:lnTo>
                    <a:pt x="1041942" y="2274968"/>
                  </a:lnTo>
                  <a:lnTo>
                    <a:pt x="1083315" y="2266535"/>
                  </a:lnTo>
                  <a:lnTo>
                    <a:pt x="1124045" y="2255815"/>
                  </a:lnTo>
                  <a:lnTo>
                    <a:pt x="1164088" y="2242863"/>
                  </a:lnTo>
                  <a:lnTo>
                    <a:pt x="1203399" y="2227734"/>
                  </a:lnTo>
                  <a:lnTo>
                    <a:pt x="1241934" y="2210483"/>
                  </a:lnTo>
                  <a:lnTo>
                    <a:pt x="1279651" y="2191164"/>
                  </a:lnTo>
                  <a:lnTo>
                    <a:pt x="1316504" y="2169833"/>
                  </a:lnTo>
                  <a:lnTo>
                    <a:pt x="1352451" y="2146545"/>
                  </a:lnTo>
                  <a:lnTo>
                    <a:pt x="1387446" y="2121354"/>
                  </a:lnTo>
                  <a:lnTo>
                    <a:pt x="1421446" y="2094315"/>
                  </a:lnTo>
                  <a:lnTo>
                    <a:pt x="1454408" y="2065483"/>
                  </a:lnTo>
                  <a:lnTo>
                    <a:pt x="1486286" y="2034913"/>
                  </a:lnTo>
                  <a:lnTo>
                    <a:pt x="1517038" y="2002659"/>
                  </a:lnTo>
                  <a:lnTo>
                    <a:pt x="1546619" y="1968778"/>
                  </a:lnTo>
                  <a:lnTo>
                    <a:pt x="1574985" y="1933323"/>
                  </a:lnTo>
                  <a:lnTo>
                    <a:pt x="1602093" y="1896349"/>
                  </a:lnTo>
                  <a:lnTo>
                    <a:pt x="1627898" y="1857911"/>
                  </a:lnTo>
                  <a:lnTo>
                    <a:pt x="1652357" y="1818064"/>
                  </a:lnTo>
                  <a:lnTo>
                    <a:pt x="1675425" y="1776864"/>
                  </a:lnTo>
                  <a:lnTo>
                    <a:pt x="1697059" y="1734364"/>
                  </a:lnTo>
                  <a:lnTo>
                    <a:pt x="1717215" y="1690620"/>
                  </a:lnTo>
                  <a:lnTo>
                    <a:pt x="1735849" y="1645686"/>
                  </a:lnTo>
                  <a:lnTo>
                    <a:pt x="1752916" y="1599618"/>
                  </a:lnTo>
                  <a:lnTo>
                    <a:pt x="1768374" y="1552470"/>
                  </a:lnTo>
                  <a:lnTo>
                    <a:pt x="1782177" y="1504297"/>
                  </a:lnTo>
                  <a:lnTo>
                    <a:pt x="1794283" y="1455154"/>
                  </a:lnTo>
                  <a:lnTo>
                    <a:pt x="1804647" y="1405096"/>
                  </a:lnTo>
                  <a:lnTo>
                    <a:pt x="1813224" y="1354178"/>
                  </a:lnTo>
                  <a:lnTo>
                    <a:pt x="1819973" y="1302454"/>
                  </a:lnTo>
                  <a:lnTo>
                    <a:pt x="1824847" y="1249980"/>
                  </a:lnTo>
                  <a:lnTo>
                    <a:pt x="1827804" y="1196810"/>
                  </a:lnTo>
                  <a:lnTo>
                    <a:pt x="1828800" y="1143000"/>
                  </a:lnTo>
                  <a:lnTo>
                    <a:pt x="1827804" y="1089189"/>
                  </a:lnTo>
                  <a:lnTo>
                    <a:pt x="1824847" y="1036019"/>
                  </a:lnTo>
                  <a:lnTo>
                    <a:pt x="1819973" y="983545"/>
                  </a:lnTo>
                  <a:lnTo>
                    <a:pt x="1813224" y="931821"/>
                  </a:lnTo>
                  <a:lnTo>
                    <a:pt x="1804647" y="880903"/>
                  </a:lnTo>
                  <a:lnTo>
                    <a:pt x="1794283" y="830845"/>
                  </a:lnTo>
                  <a:lnTo>
                    <a:pt x="1782177" y="781702"/>
                  </a:lnTo>
                  <a:lnTo>
                    <a:pt x="1768374" y="733529"/>
                  </a:lnTo>
                  <a:lnTo>
                    <a:pt x="1752916" y="686381"/>
                  </a:lnTo>
                  <a:lnTo>
                    <a:pt x="1735849" y="640313"/>
                  </a:lnTo>
                  <a:lnTo>
                    <a:pt x="1717215" y="595379"/>
                  </a:lnTo>
                  <a:lnTo>
                    <a:pt x="1697059" y="551635"/>
                  </a:lnTo>
                  <a:lnTo>
                    <a:pt x="1675425" y="509135"/>
                  </a:lnTo>
                  <a:lnTo>
                    <a:pt x="1652357" y="467935"/>
                  </a:lnTo>
                  <a:lnTo>
                    <a:pt x="1627898" y="428088"/>
                  </a:lnTo>
                  <a:lnTo>
                    <a:pt x="1602093" y="389650"/>
                  </a:lnTo>
                  <a:lnTo>
                    <a:pt x="1574985" y="352676"/>
                  </a:lnTo>
                  <a:lnTo>
                    <a:pt x="1546619" y="317221"/>
                  </a:lnTo>
                  <a:lnTo>
                    <a:pt x="1517038" y="283340"/>
                  </a:lnTo>
                  <a:lnTo>
                    <a:pt x="1486286" y="251086"/>
                  </a:lnTo>
                  <a:lnTo>
                    <a:pt x="1454408" y="220516"/>
                  </a:lnTo>
                  <a:lnTo>
                    <a:pt x="1421446" y="191684"/>
                  </a:lnTo>
                  <a:lnTo>
                    <a:pt x="1387446" y="164645"/>
                  </a:lnTo>
                  <a:lnTo>
                    <a:pt x="1352451" y="139454"/>
                  </a:lnTo>
                  <a:lnTo>
                    <a:pt x="1316504" y="116166"/>
                  </a:lnTo>
                  <a:lnTo>
                    <a:pt x="1279651" y="94835"/>
                  </a:lnTo>
                  <a:lnTo>
                    <a:pt x="1241934" y="75516"/>
                  </a:lnTo>
                  <a:lnTo>
                    <a:pt x="1203399" y="58265"/>
                  </a:lnTo>
                  <a:lnTo>
                    <a:pt x="1164088" y="43136"/>
                  </a:lnTo>
                  <a:lnTo>
                    <a:pt x="1124045" y="30184"/>
                  </a:lnTo>
                  <a:lnTo>
                    <a:pt x="1083315" y="19464"/>
                  </a:lnTo>
                  <a:lnTo>
                    <a:pt x="1041942" y="11031"/>
                  </a:lnTo>
                  <a:lnTo>
                    <a:pt x="999969" y="4939"/>
                  </a:lnTo>
                  <a:lnTo>
                    <a:pt x="957440" y="1243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10200" y="3084576"/>
              <a:ext cx="1828800" cy="2286000"/>
            </a:xfrm>
            <a:custGeom>
              <a:avLst/>
              <a:gdLst/>
              <a:ahLst/>
              <a:cxnLst/>
              <a:rect l="l" t="t" r="r" b="b"/>
              <a:pathLst>
                <a:path w="1828800" h="2286000">
                  <a:moveTo>
                    <a:pt x="0" y="1143000"/>
                  </a:moveTo>
                  <a:lnTo>
                    <a:pt x="995" y="1089189"/>
                  </a:lnTo>
                  <a:lnTo>
                    <a:pt x="3952" y="1036019"/>
                  </a:lnTo>
                  <a:lnTo>
                    <a:pt x="8826" y="983545"/>
                  </a:lnTo>
                  <a:lnTo>
                    <a:pt x="15575" y="931821"/>
                  </a:lnTo>
                  <a:lnTo>
                    <a:pt x="24152" y="880903"/>
                  </a:lnTo>
                  <a:lnTo>
                    <a:pt x="34516" y="830845"/>
                  </a:lnTo>
                  <a:lnTo>
                    <a:pt x="46622" y="781702"/>
                  </a:lnTo>
                  <a:lnTo>
                    <a:pt x="60425" y="733529"/>
                  </a:lnTo>
                  <a:lnTo>
                    <a:pt x="75883" y="686381"/>
                  </a:lnTo>
                  <a:lnTo>
                    <a:pt x="92950" y="640313"/>
                  </a:lnTo>
                  <a:lnTo>
                    <a:pt x="111584" y="595379"/>
                  </a:lnTo>
                  <a:lnTo>
                    <a:pt x="131740" y="551635"/>
                  </a:lnTo>
                  <a:lnTo>
                    <a:pt x="153374" y="509135"/>
                  </a:lnTo>
                  <a:lnTo>
                    <a:pt x="176442" y="467935"/>
                  </a:lnTo>
                  <a:lnTo>
                    <a:pt x="200901" y="428088"/>
                  </a:lnTo>
                  <a:lnTo>
                    <a:pt x="226706" y="389650"/>
                  </a:lnTo>
                  <a:lnTo>
                    <a:pt x="253814" y="352676"/>
                  </a:lnTo>
                  <a:lnTo>
                    <a:pt x="282180" y="317221"/>
                  </a:lnTo>
                  <a:lnTo>
                    <a:pt x="311761" y="283340"/>
                  </a:lnTo>
                  <a:lnTo>
                    <a:pt x="342513" y="251086"/>
                  </a:lnTo>
                  <a:lnTo>
                    <a:pt x="374391" y="220516"/>
                  </a:lnTo>
                  <a:lnTo>
                    <a:pt x="407353" y="191684"/>
                  </a:lnTo>
                  <a:lnTo>
                    <a:pt x="441353" y="164645"/>
                  </a:lnTo>
                  <a:lnTo>
                    <a:pt x="476348" y="139454"/>
                  </a:lnTo>
                  <a:lnTo>
                    <a:pt x="512295" y="116166"/>
                  </a:lnTo>
                  <a:lnTo>
                    <a:pt x="549148" y="94835"/>
                  </a:lnTo>
                  <a:lnTo>
                    <a:pt x="586865" y="75516"/>
                  </a:lnTo>
                  <a:lnTo>
                    <a:pt x="625400" y="58265"/>
                  </a:lnTo>
                  <a:lnTo>
                    <a:pt x="664711" y="43136"/>
                  </a:lnTo>
                  <a:lnTo>
                    <a:pt x="704754" y="30184"/>
                  </a:lnTo>
                  <a:lnTo>
                    <a:pt x="745484" y="19464"/>
                  </a:lnTo>
                  <a:lnTo>
                    <a:pt x="786857" y="11031"/>
                  </a:lnTo>
                  <a:lnTo>
                    <a:pt x="828830" y="4939"/>
                  </a:lnTo>
                  <a:lnTo>
                    <a:pt x="871359" y="1243"/>
                  </a:lnTo>
                  <a:lnTo>
                    <a:pt x="914400" y="0"/>
                  </a:lnTo>
                  <a:lnTo>
                    <a:pt x="957440" y="1243"/>
                  </a:lnTo>
                  <a:lnTo>
                    <a:pt x="999969" y="4939"/>
                  </a:lnTo>
                  <a:lnTo>
                    <a:pt x="1041942" y="11031"/>
                  </a:lnTo>
                  <a:lnTo>
                    <a:pt x="1083315" y="19464"/>
                  </a:lnTo>
                  <a:lnTo>
                    <a:pt x="1124045" y="30184"/>
                  </a:lnTo>
                  <a:lnTo>
                    <a:pt x="1164088" y="43136"/>
                  </a:lnTo>
                  <a:lnTo>
                    <a:pt x="1203399" y="58265"/>
                  </a:lnTo>
                  <a:lnTo>
                    <a:pt x="1241934" y="75516"/>
                  </a:lnTo>
                  <a:lnTo>
                    <a:pt x="1279651" y="94835"/>
                  </a:lnTo>
                  <a:lnTo>
                    <a:pt x="1316504" y="116166"/>
                  </a:lnTo>
                  <a:lnTo>
                    <a:pt x="1352451" y="139454"/>
                  </a:lnTo>
                  <a:lnTo>
                    <a:pt x="1387446" y="164645"/>
                  </a:lnTo>
                  <a:lnTo>
                    <a:pt x="1421446" y="191684"/>
                  </a:lnTo>
                  <a:lnTo>
                    <a:pt x="1454408" y="220516"/>
                  </a:lnTo>
                  <a:lnTo>
                    <a:pt x="1486286" y="251086"/>
                  </a:lnTo>
                  <a:lnTo>
                    <a:pt x="1517038" y="283340"/>
                  </a:lnTo>
                  <a:lnTo>
                    <a:pt x="1546619" y="317221"/>
                  </a:lnTo>
                  <a:lnTo>
                    <a:pt x="1574985" y="352676"/>
                  </a:lnTo>
                  <a:lnTo>
                    <a:pt x="1602093" y="389650"/>
                  </a:lnTo>
                  <a:lnTo>
                    <a:pt x="1627898" y="428088"/>
                  </a:lnTo>
                  <a:lnTo>
                    <a:pt x="1652357" y="467935"/>
                  </a:lnTo>
                  <a:lnTo>
                    <a:pt x="1675425" y="509135"/>
                  </a:lnTo>
                  <a:lnTo>
                    <a:pt x="1697059" y="551635"/>
                  </a:lnTo>
                  <a:lnTo>
                    <a:pt x="1717215" y="595379"/>
                  </a:lnTo>
                  <a:lnTo>
                    <a:pt x="1735849" y="640313"/>
                  </a:lnTo>
                  <a:lnTo>
                    <a:pt x="1752916" y="686381"/>
                  </a:lnTo>
                  <a:lnTo>
                    <a:pt x="1768374" y="733529"/>
                  </a:lnTo>
                  <a:lnTo>
                    <a:pt x="1782177" y="781702"/>
                  </a:lnTo>
                  <a:lnTo>
                    <a:pt x="1794283" y="830845"/>
                  </a:lnTo>
                  <a:lnTo>
                    <a:pt x="1804647" y="880903"/>
                  </a:lnTo>
                  <a:lnTo>
                    <a:pt x="1813224" y="931821"/>
                  </a:lnTo>
                  <a:lnTo>
                    <a:pt x="1819973" y="983545"/>
                  </a:lnTo>
                  <a:lnTo>
                    <a:pt x="1824847" y="1036019"/>
                  </a:lnTo>
                  <a:lnTo>
                    <a:pt x="1827804" y="1089189"/>
                  </a:lnTo>
                  <a:lnTo>
                    <a:pt x="1828800" y="1143000"/>
                  </a:lnTo>
                  <a:lnTo>
                    <a:pt x="1827804" y="1196810"/>
                  </a:lnTo>
                  <a:lnTo>
                    <a:pt x="1824847" y="1249980"/>
                  </a:lnTo>
                  <a:lnTo>
                    <a:pt x="1819973" y="1302454"/>
                  </a:lnTo>
                  <a:lnTo>
                    <a:pt x="1813224" y="1354178"/>
                  </a:lnTo>
                  <a:lnTo>
                    <a:pt x="1804647" y="1405096"/>
                  </a:lnTo>
                  <a:lnTo>
                    <a:pt x="1794283" y="1455154"/>
                  </a:lnTo>
                  <a:lnTo>
                    <a:pt x="1782177" y="1504297"/>
                  </a:lnTo>
                  <a:lnTo>
                    <a:pt x="1768374" y="1552470"/>
                  </a:lnTo>
                  <a:lnTo>
                    <a:pt x="1752916" y="1599618"/>
                  </a:lnTo>
                  <a:lnTo>
                    <a:pt x="1735849" y="1645686"/>
                  </a:lnTo>
                  <a:lnTo>
                    <a:pt x="1717215" y="1690620"/>
                  </a:lnTo>
                  <a:lnTo>
                    <a:pt x="1697059" y="1734364"/>
                  </a:lnTo>
                  <a:lnTo>
                    <a:pt x="1675425" y="1776864"/>
                  </a:lnTo>
                  <a:lnTo>
                    <a:pt x="1652357" y="1818064"/>
                  </a:lnTo>
                  <a:lnTo>
                    <a:pt x="1627898" y="1857911"/>
                  </a:lnTo>
                  <a:lnTo>
                    <a:pt x="1602093" y="1896349"/>
                  </a:lnTo>
                  <a:lnTo>
                    <a:pt x="1574985" y="1933323"/>
                  </a:lnTo>
                  <a:lnTo>
                    <a:pt x="1546619" y="1968778"/>
                  </a:lnTo>
                  <a:lnTo>
                    <a:pt x="1517038" y="2002659"/>
                  </a:lnTo>
                  <a:lnTo>
                    <a:pt x="1486286" y="2034913"/>
                  </a:lnTo>
                  <a:lnTo>
                    <a:pt x="1454408" y="2065483"/>
                  </a:lnTo>
                  <a:lnTo>
                    <a:pt x="1421446" y="2094315"/>
                  </a:lnTo>
                  <a:lnTo>
                    <a:pt x="1387446" y="2121354"/>
                  </a:lnTo>
                  <a:lnTo>
                    <a:pt x="1352451" y="2146545"/>
                  </a:lnTo>
                  <a:lnTo>
                    <a:pt x="1316504" y="2169833"/>
                  </a:lnTo>
                  <a:lnTo>
                    <a:pt x="1279651" y="2191164"/>
                  </a:lnTo>
                  <a:lnTo>
                    <a:pt x="1241934" y="2210483"/>
                  </a:lnTo>
                  <a:lnTo>
                    <a:pt x="1203399" y="2227734"/>
                  </a:lnTo>
                  <a:lnTo>
                    <a:pt x="1164088" y="2242863"/>
                  </a:lnTo>
                  <a:lnTo>
                    <a:pt x="1124045" y="2255815"/>
                  </a:lnTo>
                  <a:lnTo>
                    <a:pt x="1083315" y="2266535"/>
                  </a:lnTo>
                  <a:lnTo>
                    <a:pt x="1041942" y="2274968"/>
                  </a:lnTo>
                  <a:lnTo>
                    <a:pt x="999969" y="2281060"/>
                  </a:lnTo>
                  <a:lnTo>
                    <a:pt x="957440" y="2284756"/>
                  </a:lnTo>
                  <a:lnTo>
                    <a:pt x="914400" y="2286000"/>
                  </a:lnTo>
                  <a:lnTo>
                    <a:pt x="871359" y="2284756"/>
                  </a:lnTo>
                  <a:lnTo>
                    <a:pt x="828830" y="2281060"/>
                  </a:lnTo>
                  <a:lnTo>
                    <a:pt x="786857" y="2274968"/>
                  </a:lnTo>
                  <a:lnTo>
                    <a:pt x="745484" y="2266535"/>
                  </a:lnTo>
                  <a:lnTo>
                    <a:pt x="704754" y="2255815"/>
                  </a:lnTo>
                  <a:lnTo>
                    <a:pt x="664711" y="2242863"/>
                  </a:lnTo>
                  <a:lnTo>
                    <a:pt x="625400" y="2227734"/>
                  </a:lnTo>
                  <a:lnTo>
                    <a:pt x="586865" y="2210483"/>
                  </a:lnTo>
                  <a:lnTo>
                    <a:pt x="549148" y="2191164"/>
                  </a:lnTo>
                  <a:lnTo>
                    <a:pt x="512295" y="2169833"/>
                  </a:lnTo>
                  <a:lnTo>
                    <a:pt x="476348" y="2146545"/>
                  </a:lnTo>
                  <a:lnTo>
                    <a:pt x="441353" y="2121354"/>
                  </a:lnTo>
                  <a:lnTo>
                    <a:pt x="407353" y="2094315"/>
                  </a:lnTo>
                  <a:lnTo>
                    <a:pt x="374391" y="2065483"/>
                  </a:lnTo>
                  <a:lnTo>
                    <a:pt x="342513" y="2034913"/>
                  </a:lnTo>
                  <a:lnTo>
                    <a:pt x="311761" y="2002659"/>
                  </a:lnTo>
                  <a:lnTo>
                    <a:pt x="282180" y="1968778"/>
                  </a:lnTo>
                  <a:lnTo>
                    <a:pt x="253814" y="1933323"/>
                  </a:lnTo>
                  <a:lnTo>
                    <a:pt x="226706" y="1896349"/>
                  </a:lnTo>
                  <a:lnTo>
                    <a:pt x="200901" y="1857911"/>
                  </a:lnTo>
                  <a:lnTo>
                    <a:pt x="176442" y="1818064"/>
                  </a:lnTo>
                  <a:lnTo>
                    <a:pt x="153374" y="1776864"/>
                  </a:lnTo>
                  <a:lnTo>
                    <a:pt x="131740" y="1734364"/>
                  </a:lnTo>
                  <a:lnTo>
                    <a:pt x="111584" y="1690620"/>
                  </a:lnTo>
                  <a:lnTo>
                    <a:pt x="92950" y="1645686"/>
                  </a:lnTo>
                  <a:lnTo>
                    <a:pt x="75883" y="1599618"/>
                  </a:lnTo>
                  <a:lnTo>
                    <a:pt x="60425" y="1552470"/>
                  </a:lnTo>
                  <a:lnTo>
                    <a:pt x="46622" y="1504297"/>
                  </a:lnTo>
                  <a:lnTo>
                    <a:pt x="34516" y="1455154"/>
                  </a:lnTo>
                  <a:lnTo>
                    <a:pt x="24152" y="1405096"/>
                  </a:lnTo>
                  <a:lnTo>
                    <a:pt x="15575" y="1354178"/>
                  </a:lnTo>
                  <a:lnTo>
                    <a:pt x="8826" y="1302454"/>
                  </a:lnTo>
                  <a:lnTo>
                    <a:pt x="3952" y="1249980"/>
                  </a:lnTo>
                  <a:lnTo>
                    <a:pt x="995" y="1196810"/>
                  </a:lnTo>
                  <a:lnTo>
                    <a:pt x="0" y="1143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11977" y="3334892"/>
            <a:ext cx="11131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phy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chem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maths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323B6561-4F68-4180-BBB1-248C54BCC2B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3FA6643-452D-4F01-ADBA-B07EB68861AC}" type="datetime1">
              <a:rPr lang="en-US" smtClean="0"/>
              <a:t>1/12/2024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7144165-9BAD-4C45-857D-C4C82581941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10083"/>
            <a:ext cx="4331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What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information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998040"/>
            <a:ext cx="5031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Information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RELATED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28837" y="3500437"/>
            <a:ext cx="4124325" cy="2295525"/>
            <a:chOff x="2128837" y="3500437"/>
            <a:chExt cx="4124325" cy="2295525"/>
          </a:xfrm>
        </p:grpSpPr>
        <p:sp>
          <p:nvSpPr>
            <p:cNvPr id="5" name="object 5"/>
            <p:cNvSpPr/>
            <p:nvPr/>
          </p:nvSpPr>
          <p:spPr>
            <a:xfrm>
              <a:off x="5257800" y="3505200"/>
              <a:ext cx="990600" cy="2286000"/>
            </a:xfrm>
            <a:custGeom>
              <a:avLst/>
              <a:gdLst/>
              <a:ahLst/>
              <a:cxnLst/>
              <a:rect l="l" t="t" r="r" b="b"/>
              <a:pathLst>
                <a:path w="990600" h="2286000">
                  <a:moveTo>
                    <a:pt x="495300" y="0"/>
                  </a:moveTo>
                  <a:lnTo>
                    <a:pt x="439496" y="7172"/>
                  </a:lnTo>
                  <a:lnTo>
                    <a:pt x="385506" y="28175"/>
                  </a:lnTo>
                  <a:lnTo>
                    <a:pt x="333664" y="62237"/>
                  </a:lnTo>
                  <a:lnTo>
                    <a:pt x="284304" y="108586"/>
                  </a:lnTo>
                  <a:lnTo>
                    <a:pt x="237759" y="166451"/>
                  </a:lnTo>
                  <a:lnTo>
                    <a:pt x="215648" y="199461"/>
                  </a:lnTo>
                  <a:lnTo>
                    <a:pt x="194366" y="235061"/>
                  </a:lnTo>
                  <a:lnTo>
                    <a:pt x="173956" y="273153"/>
                  </a:lnTo>
                  <a:lnTo>
                    <a:pt x="154458" y="313642"/>
                  </a:lnTo>
                  <a:lnTo>
                    <a:pt x="135916" y="356432"/>
                  </a:lnTo>
                  <a:lnTo>
                    <a:pt x="118370" y="401425"/>
                  </a:lnTo>
                  <a:lnTo>
                    <a:pt x="101863" y="448526"/>
                  </a:lnTo>
                  <a:lnTo>
                    <a:pt x="86436" y="497637"/>
                  </a:lnTo>
                  <a:lnTo>
                    <a:pt x="72132" y="548663"/>
                  </a:lnTo>
                  <a:lnTo>
                    <a:pt x="58991" y="601507"/>
                  </a:lnTo>
                  <a:lnTo>
                    <a:pt x="47056" y="656073"/>
                  </a:lnTo>
                  <a:lnTo>
                    <a:pt x="36368" y="712264"/>
                  </a:lnTo>
                  <a:lnTo>
                    <a:pt x="26970" y="769983"/>
                  </a:lnTo>
                  <a:lnTo>
                    <a:pt x="18903" y="829134"/>
                  </a:lnTo>
                  <a:lnTo>
                    <a:pt x="12209" y="889622"/>
                  </a:lnTo>
                  <a:lnTo>
                    <a:pt x="6930" y="951348"/>
                  </a:lnTo>
                  <a:lnTo>
                    <a:pt x="3108" y="1014218"/>
                  </a:lnTo>
                  <a:lnTo>
                    <a:pt x="784" y="1078134"/>
                  </a:lnTo>
                  <a:lnTo>
                    <a:pt x="0" y="1143000"/>
                  </a:lnTo>
                  <a:lnTo>
                    <a:pt x="784" y="1207865"/>
                  </a:lnTo>
                  <a:lnTo>
                    <a:pt x="3108" y="1271781"/>
                  </a:lnTo>
                  <a:lnTo>
                    <a:pt x="6930" y="1334651"/>
                  </a:lnTo>
                  <a:lnTo>
                    <a:pt x="12209" y="1396377"/>
                  </a:lnTo>
                  <a:lnTo>
                    <a:pt x="18903" y="1456865"/>
                  </a:lnTo>
                  <a:lnTo>
                    <a:pt x="26970" y="1516016"/>
                  </a:lnTo>
                  <a:lnTo>
                    <a:pt x="36368" y="1573735"/>
                  </a:lnTo>
                  <a:lnTo>
                    <a:pt x="47056" y="1629926"/>
                  </a:lnTo>
                  <a:lnTo>
                    <a:pt x="58991" y="1684492"/>
                  </a:lnTo>
                  <a:lnTo>
                    <a:pt x="72132" y="1737336"/>
                  </a:lnTo>
                  <a:lnTo>
                    <a:pt x="86436" y="1788362"/>
                  </a:lnTo>
                  <a:lnTo>
                    <a:pt x="101863" y="1837473"/>
                  </a:lnTo>
                  <a:lnTo>
                    <a:pt x="118370" y="1884574"/>
                  </a:lnTo>
                  <a:lnTo>
                    <a:pt x="135916" y="1929567"/>
                  </a:lnTo>
                  <a:lnTo>
                    <a:pt x="154458" y="1972357"/>
                  </a:lnTo>
                  <a:lnTo>
                    <a:pt x="173956" y="2012846"/>
                  </a:lnTo>
                  <a:lnTo>
                    <a:pt x="194366" y="2050938"/>
                  </a:lnTo>
                  <a:lnTo>
                    <a:pt x="215648" y="2086538"/>
                  </a:lnTo>
                  <a:lnTo>
                    <a:pt x="237759" y="2119548"/>
                  </a:lnTo>
                  <a:lnTo>
                    <a:pt x="284304" y="2177413"/>
                  </a:lnTo>
                  <a:lnTo>
                    <a:pt x="333664" y="2223762"/>
                  </a:lnTo>
                  <a:lnTo>
                    <a:pt x="385506" y="2257824"/>
                  </a:lnTo>
                  <a:lnTo>
                    <a:pt x="439496" y="2278827"/>
                  </a:lnTo>
                  <a:lnTo>
                    <a:pt x="495300" y="2286000"/>
                  </a:lnTo>
                  <a:lnTo>
                    <a:pt x="523407" y="2284190"/>
                  </a:lnTo>
                  <a:lnTo>
                    <a:pt x="578345" y="2270006"/>
                  </a:lnTo>
                  <a:lnTo>
                    <a:pt x="631303" y="2242377"/>
                  </a:lnTo>
                  <a:lnTo>
                    <a:pt x="681946" y="2202075"/>
                  </a:lnTo>
                  <a:lnTo>
                    <a:pt x="729940" y="2149871"/>
                  </a:lnTo>
                  <a:lnTo>
                    <a:pt x="774951" y="2086538"/>
                  </a:lnTo>
                  <a:lnTo>
                    <a:pt x="796233" y="2050938"/>
                  </a:lnTo>
                  <a:lnTo>
                    <a:pt x="816643" y="2012846"/>
                  </a:lnTo>
                  <a:lnTo>
                    <a:pt x="836141" y="1972357"/>
                  </a:lnTo>
                  <a:lnTo>
                    <a:pt x="854683" y="1929567"/>
                  </a:lnTo>
                  <a:lnTo>
                    <a:pt x="872229" y="1884574"/>
                  </a:lnTo>
                  <a:lnTo>
                    <a:pt x="888736" y="1837473"/>
                  </a:lnTo>
                  <a:lnTo>
                    <a:pt x="904163" y="1788362"/>
                  </a:lnTo>
                  <a:lnTo>
                    <a:pt x="918467" y="1737336"/>
                  </a:lnTo>
                  <a:lnTo>
                    <a:pt x="931608" y="1684492"/>
                  </a:lnTo>
                  <a:lnTo>
                    <a:pt x="943543" y="1629926"/>
                  </a:lnTo>
                  <a:lnTo>
                    <a:pt x="954231" y="1573735"/>
                  </a:lnTo>
                  <a:lnTo>
                    <a:pt x="963629" y="1516016"/>
                  </a:lnTo>
                  <a:lnTo>
                    <a:pt x="971696" y="1456865"/>
                  </a:lnTo>
                  <a:lnTo>
                    <a:pt x="978390" y="1396377"/>
                  </a:lnTo>
                  <a:lnTo>
                    <a:pt x="983669" y="1334651"/>
                  </a:lnTo>
                  <a:lnTo>
                    <a:pt x="987491" y="1271781"/>
                  </a:lnTo>
                  <a:lnTo>
                    <a:pt x="989815" y="1207865"/>
                  </a:lnTo>
                  <a:lnTo>
                    <a:pt x="990600" y="1143000"/>
                  </a:lnTo>
                  <a:lnTo>
                    <a:pt x="989815" y="1078134"/>
                  </a:lnTo>
                  <a:lnTo>
                    <a:pt x="987491" y="1014218"/>
                  </a:lnTo>
                  <a:lnTo>
                    <a:pt x="983669" y="951348"/>
                  </a:lnTo>
                  <a:lnTo>
                    <a:pt x="978390" y="889622"/>
                  </a:lnTo>
                  <a:lnTo>
                    <a:pt x="971696" y="829134"/>
                  </a:lnTo>
                  <a:lnTo>
                    <a:pt x="963629" y="769983"/>
                  </a:lnTo>
                  <a:lnTo>
                    <a:pt x="954231" y="712264"/>
                  </a:lnTo>
                  <a:lnTo>
                    <a:pt x="943543" y="656073"/>
                  </a:lnTo>
                  <a:lnTo>
                    <a:pt x="931608" y="601507"/>
                  </a:lnTo>
                  <a:lnTo>
                    <a:pt x="918467" y="548663"/>
                  </a:lnTo>
                  <a:lnTo>
                    <a:pt x="904163" y="497637"/>
                  </a:lnTo>
                  <a:lnTo>
                    <a:pt x="888736" y="448526"/>
                  </a:lnTo>
                  <a:lnTo>
                    <a:pt x="872229" y="401425"/>
                  </a:lnTo>
                  <a:lnTo>
                    <a:pt x="854683" y="356432"/>
                  </a:lnTo>
                  <a:lnTo>
                    <a:pt x="836141" y="313642"/>
                  </a:lnTo>
                  <a:lnTo>
                    <a:pt x="816643" y="273153"/>
                  </a:lnTo>
                  <a:lnTo>
                    <a:pt x="796233" y="235061"/>
                  </a:lnTo>
                  <a:lnTo>
                    <a:pt x="774951" y="199461"/>
                  </a:lnTo>
                  <a:lnTo>
                    <a:pt x="752840" y="166451"/>
                  </a:lnTo>
                  <a:lnTo>
                    <a:pt x="706295" y="108586"/>
                  </a:lnTo>
                  <a:lnTo>
                    <a:pt x="656935" y="62237"/>
                  </a:lnTo>
                  <a:lnTo>
                    <a:pt x="605093" y="28175"/>
                  </a:lnTo>
                  <a:lnTo>
                    <a:pt x="551103" y="7172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7800" y="3505200"/>
              <a:ext cx="990600" cy="2286000"/>
            </a:xfrm>
            <a:custGeom>
              <a:avLst/>
              <a:gdLst/>
              <a:ahLst/>
              <a:cxnLst/>
              <a:rect l="l" t="t" r="r" b="b"/>
              <a:pathLst>
                <a:path w="990600" h="2286000">
                  <a:moveTo>
                    <a:pt x="0" y="1143000"/>
                  </a:moveTo>
                  <a:lnTo>
                    <a:pt x="784" y="1078134"/>
                  </a:lnTo>
                  <a:lnTo>
                    <a:pt x="3108" y="1014218"/>
                  </a:lnTo>
                  <a:lnTo>
                    <a:pt x="6930" y="951348"/>
                  </a:lnTo>
                  <a:lnTo>
                    <a:pt x="12209" y="889622"/>
                  </a:lnTo>
                  <a:lnTo>
                    <a:pt x="18903" y="829134"/>
                  </a:lnTo>
                  <a:lnTo>
                    <a:pt x="26970" y="769983"/>
                  </a:lnTo>
                  <a:lnTo>
                    <a:pt x="36368" y="712264"/>
                  </a:lnTo>
                  <a:lnTo>
                    <a:pt x="47056" y="656073"/>
                  </a:lnTo>
                  <a:lnTo>
                    <a:pt x="58991" y="601507"/>
                  </a:lnTo>
                  <a:lnTo>
                    <a:pt x="72132" y="548663"/>
                  </a:lnTo>
                  <a:lnTo>
                    <a:pt x="86436" y="497637"/>
                  </a:lnTo>
                  <a:lnTo>
                    <a:pt x="101863" y="448526"/>
                  </a:lnTo>
                  <a:lnTo>
                    <a:pt x="118370" y="401425"/>
                  </a:lnTo>
                  <a:lnTo>
                    <a:pt x="135916" y="356432"/>
                  </a:lnTo>
                  <a:lnTo>
                    <a:pt x="154458" y="313642"/>
                  </a:lnTo>
                  <a:lnTo>
                    <a:pt x="173956" y="273153"/>
                  </a:lnTo>
                  <a:lnTo>
                    <a:pt x="194366" y="235061"/>
                  </a:lnTo>
                  <a:lnTo>
                    <a:pt x="215648" y="199461"/>
                  </a:lnTo>
                  <a:lnTo>
                    <a:pt x="237759" y="166451"/>
                  </a:lnTo>
                  <a:lnTo>
                    <a:pt x="284304" y="108586"/>
                  </a:lnTo>
                  <a:lnTo>
                    <a:pt x="333664" y="62237"/>
                  </a:lnTo>
                  <a:lnTo>
                    <a:pt x="385506" y="28175"/>
                  </a:lnTo>
                  <a:lnTo>
                    <a:pt x="439496" y="7172"/>
                  </a:lnTo>
                  <a:lnTo>
                    <a:pt x="495300" y="0"/>
                  </a:lnTo>
                  <a:lnTo>
                    <a:pt x="523407" y="1809"/>
                  </a:lnTo>
                  <a:lnTo>
                    <a:pt x="578345" y="15993"/>
                  </a:lnTo>
                  <a:lnTo>
                    <a:pt x="631303" y="43622"/>
                  </a:lnTo>
                  <a:lnTo>
                    <a:pt x="681946" y="83924"/>
                  </a:lnTo>
                  <a:lnTo>
                    <a:pt x="729940" y="136128"/>
                  </a:lnTo>
                  <a:lnTo>
                    <a:pt x="774951" y="199461"/>
                  </a:lnTo>
                  <a:lnTo>
                    <a:pt x="796233" y="235061"/>
                  </a:lnTo>
                  <a:lnTo>
                    <a:pt x="816643" y="273153"/>
                  </a:lnTo>
                  <a:lnTo>
                    <a:pt x="836141" y="313642"/>
                  </a:lnTo>
                  <a:lnTo>
                    <a:pt x="854683" y="356432"/>
                  </a:lnTo>
                  <a:lnTo>
                    <a:pt x="872229" y="401425"/>
                  </a:lnTo>
                  <a:lnTo>
                    <a:pt x="888736" y="448526"/>
                  </a:lnTo>
                  <a:lnTo>
                    <a:pt x="904163" y="497637"/>
                  </a:lnTo>
                  <a:lnTo>
                    <a:pt x="918467" y="548663"/>
                  </a:lnTo>
                  <a:lnTo>
                    <a:pt x="931608" y="601507"/>
                  </a:lnTo>
                  <a:lnTo>
                    <a:pt x="943543" y="656073"/>
                  </a:lnTo>
                  <a:lnTo>
                    <a:pt x="954231" y="712264"/>
                  </a:lnTo>
                  <a:lnTo>
                    <a:pt x="963629" y="769983"/>
                  </a:lnTo>
                  <a:lnTo>
                    <a:pt x="971696" y="829134"/>
                  </a:lnTo>
                  <a:lnTo>
                    <a:pt x="978390" y="889622"/>
                  </a:lnTo>
                  <a:lnTo>
                    <a:pt x="983669" y="951348"/>
                  </a:lnTo>
                  <a:lnTo>
                    <a:pt x="987491" y="1014218"/>
                  </a:lnTo>
                  <a:lnTo>
                    <a:pt x="989815" y="1078134"/>
                  </a:lnTo>
                  <a:lnTo>
                    <a:pt x="990600" y="1143000"/>
                  </a:lnTo>
                  <a:lnTo>
                    <a:pt x="989815" y="1207865"/>
                  </a:lnTo>
                  <a:lnTo>
                    <a:pt x="987491" y="1271781"/>
                  </a:lnTo>
                  <a:lnTo>
                    <a:pt x="983669" y="1334651"/>
                  </a:lnTo>
                  <a:lnTo>
                    <a:pt x="978390" y="1396377"/>
                  </a:lnTo>
                  <a:lnTo>
                    <a:pt x="971696" y="1456865"/>
                  </a:lnTo>
                  <a:lnTo>
                    <a:pt x="963629" y="1516016"/>
                  </a:lnTo>
                  <a:lnTo>
                    <a:pt x="954231" y="1573735"/>
                  </a:lnTo>
                  <a:lnTo>
                    <a:pt x="943543" y="1629926"/>
                  </a:lnTo>
                  <a:lnTo>
                    <a:pt x="931608" y="1684492"/>
                  </a:lnTo>
                  <a:lnTo>
                    <a:pt x="918467" y="1737336"/>
                  </a:lnTo>
                  <a:lnTo>
                    <a:pt x="904163" y="1788362"/>
                  </a:lnTo>
                  <a:lnTo>
                    <a:pt x="888736" y="1837473"/>
                  </a:lnTo>
                  <a:lnTo>
                    <a:pt x="872229" y="1884574"/>
                  </a:lnTo>
                  <a:lnTo>
                    <a:pt x="854683" y="1929567"/>
                  </a:lnTo>
                  <a:lnTo>
                    <a:pt x="836141" y="1972357"/>
                  </a:lnTo>
                  <a:lnTo>
                    <a:pt x="816643" y="2012846"/>
                  </a:lnTo>
                  <a:lnTo>
                    <a:pt x="796233" y="2050938"/>
                  </a:lnTo>
                  <a:lnTo>
                    <a:pt x="774951" y="2086538"/>
                  </a:lnTo>
                  <a:lnTo>
                    <a:pt x="752840" y="2119548"/>
                  </a:lnTo>
                  <a:lnTo>
                    <a:pt x="706295" y="2177413"/>
                  </a:lnTo>
                  <a:lnTo>
                    <a:pt x="656935" y="2223762"/>
                  </a:lnTo>
                  <a:lnTo>
                    <a:pt x="605093" y="2257824"/>
                  </a:lnTo>
                  <a:lnTo>
                    <a:pt x="551103" y="2278827"/>
                  </a:lnTo>
                  <a:lnTo>
                    <a:pt x="495300" y="2286000"/>
                  </a:lnTo>
                  <a:lnTo>
                    <a:pt x="467192" y="2284190"/>
                  </a:lnTo>
                  <a:lnTo>
                    <a:pt x="412254" y="2270006"/>
                  </a:lnTo>
                  <a:lnTo>
                    <a:pt x="359296" y="2242377"/>
                  </a:lnTo>
                  <a:lnTo>
                    <a:pt x="308653" y="2202075"/>
                  </a:lnTo>
                  <a:lnTo>
                    <a:pt x="260659" y="2149871"/>
                  </a:lnTo>
                  <a:lnTo>
                    <a:pt x="215648" y="2086538"/>
                  </a:lnTo>
                  <a:lnTo>
                    <a:pt x="194366" y="2050938"/>
                  </a:lnTo>
                  <a:lnTo>
                    <a:pt x="173956" y="2012846"/>
                  </a:lnTo>
                  <a:lnTo>
                    <a:pt x="154458" y="1972357"/>
                  </a:lnTo>
                  <a:lnTo>
                    <a:pt x="135916" y="1929567"/>
                  </a:lnTo>
                  <a:lnTo>
                    <a:pt x="118370" y="1884574"/>
                  </a:lnTo>
                  <a:lnTo>
                    <a:pt x="101863" y="1837473"/>
                  </a:lnTo>
                  <a:lnTo>
                    <a:pt x="86436" y="1788362"/>
                  </a:lnTo>
                  <a:lnTo>
                    <a:pt x="72132" y="1737336"/>
                  </a:lnTo>
                  <a:lnTo>
                    <a:pt x="58991" y="1684492"/>
                  </a:lnTo>
                  <a:lnTo>
                    <a:pt x="47056" y="1629926"/>
                  </a:lnTo>
                  <a:lnTo>
                    <a:pt x="36368" y="1573735"/>
                  </a:lnTo>
                  <a:lnTo>
                    <a:pt x="26970" y="1516016"/>
                  </a:lnTo>
                  <a:lnTo>
                    <a:pt x="18903" y="1456865"/>
                  </a:lnTo>
                  <a:lnTo>
                    <a:pt x="12209" y="1396377"/>
                  </a:lnTo>
                  <a:lnTo>
                    <a:pt x="6930" y="1334651"/>
                  </a:lnTo>
                  <a:lnTo>
                    <a:pt x="3108" y="1271781"/>
                  </a:lnTo>
                  <a:lnTo>
                    <a:pt x="784" y="1207865"/>
                  </a:lnTo>
                  <a:lnTo>
                    <a:pt x="0" y="1143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600" y="3505200"/>
              <a:ext cx="2057400" cy="2286000"/>
            </a:xfrm>
            <a:custGeom>
              <a:avLst/>
              <a:gdLst/>
              <a:ahLst/>
              <a:cxnLst/>
              <a:rect l="l" t="t" r="r" b="b"/>
              <a:pathLst>
                <a:path w="2057400" h="2286000">
                  <a:moveTo>
                    <a:pt x="1028700" y="0"/>
                  </a:moveTo>
                  <a:lnTo>
                    <a:pt x="982872" y="1113"/>
                  </a:lnTo>
                  <a:lnTo>
                    <a:pt x="937559" y="4423"/>
                  </a:lnTo>
                  <a:lnTo>
                    <a:pt x="892801" y="9882"/>
                  </a:lnTo>
                  <a:lnTo>
                    <a:pt x="848641" y="17445"/>
                  </a:lnTo>
                  <a:lnTo>
                    <a:pt x="805120" y="27064"/>
                  </a:lnTo>
                  <a:lnTo>
                    <a:pt x="762279" y="38694"/>
                  </a:lnTo>
                  <a:lnTo>
                    <a:pt x="720162" y="52288"/>
                  </a:lnTo>
                  <a:lnTo>
                    <a:pt x="678809" y="67799"/>
                  </a:lnTo>
                  <a:lnTo>
                    <a:pt x="638262" y="85182"/>
                  </a:lnTo>
                  <a:lnTo>
                    <a:pt x="598564" y="104389"/>
                  </a:lnTo>
                  <a:lnTo>
                    <a:pt x="559755" y="125374"/>
                  </a:lnTo>
                  <a:lnTo>
                    <a:pt x="521878" y="148091"/>
                  </a:lnTo>
                  <a:lnTo>
                    <a:pt x="484975" y="172493"/>
                  </a:lnTo>
                  <a:lnTo>
                    <a:pt x="449087" y="198534"/>
                  </a:lnTo>
                  <a:lnTo>
                    <a:pt x="414256" y="226168"/>
                  </a:lnTo>
                  <a:lnTo>
                    <a:pt x="380524" y="255348"/>
                  </a:lnTo>
                  <a:lnTo>
                    <a:pt x="347932" y="286027"/>
                  </a:lnTo>
                  <a:lnTo>
                    <a:pt x="316523" y="318159"/>
                  </a:lnTo>
                  <a:lnTo>
                    <a:pt x="286338" y="351698"/>
                  </a:lnTo>
                  <a:lnTo>
                    <a:pt x="257420" y="386597"/>
                  </a:lnTo>
                  <a:lnTo>
                    <a:pt x="229809" y="422810"/>
                  </a:lnTo>
                  <a:lnTo>
                    <a:pt x="203548" y="460290"/>
                  </a:lnTo>
                  <a:lnTo>
                    <a:pt x="178678" y="498992"/>
                  </a:lnTo>
                  <a:lnTo>
                    <a:pt x="155241" y="538867"/>
                  </a:lnTo>
                  <a:lnTo>
                    <a:pt x="133279" y="579871"/>
                  </a:lnTo>
                  <a:lnTo>
                    <a:pt x="112834" y="621957"/>
                  </a:lnTo>
                  <a:lnTo>
                    <a:pt x="93948" y="665077"/>
                  </a:lnTo>
                  <a:lnTo>
                    <a:pt x="76662" y="709186"/>
                  </a:lnTo>
                  <a:lnTo>
                    <a:pt x="61018" y="754238"/>
                  </a:lnTo>
                  <a:lnTo>
                    <a:pt x="47058" y="800185"/>
                  </a:lnTo>
                  <a:lnTo>
                    <a:pt x="34824" y="846982"/>
                  </a:lnTo>
                  <a:lnTo>
                    <a:pt x="24357" y="894582"/>
                  </a:lnTo>
                  <a:lnTo>
                    <a:pt x="15700" y="942938"/>
                  </a:lnTo>
                  <a:lnTo>
                    <a:pt x="8894" y="992004"/>
                  </a:lnTo>
                  <a:lnTo>
                    <a:pt x="3980" y="1041734"/>
                  </a:lnTo>
                  <a:lnTo>
                    <a:pt x="1002" y="1092082"/>
                  </a:lnTo>
                  <a:lnTo>
                    <a:pt x="0" y="1143000"/>
                  </a:lnTo>
                  <a:lnTo>
                    <a:pt x="1002" y="1193917"/>
                  </a:lnTo>
                  <a:lnTo>
                    <a:pt x="3980" y="1244265"/>
                  </a:lnTo>
                  <a:lnTo>
                    <a:pt x="8894" y="1293995"/>
                  </a:lnTo>
                  <a:lnTo>
                    <a:pt x="15700" y="1343061"/>
                  </a:lnTo>
                  <a:lnTo>
                    <a:pt x="24357" y="1391417"/>
                  </a:lnTo>
                  <a:lnTo>
                    <a:pt x="34824" y="1439017"/>
                  </a:lnTo>
                  <a:lnTo>
                    <a:pt x="47058" y="1485814"/>
                  </a:lnTo>
                  <a:lnTo>
                    <a:pt x="61018" y="1531761"/>
                  </a:lnTo>
                  <a:lnTo>
                    <a:pt x="76662" y="1576813"/>
                  </a:lnTo>
                  <a:lnTo>
                    <a:pt x="93948" y="1620922"/>
                  </a:lnTo>
                  <a:lnTo>
                    <a:pt x="112834" y="1664042"/>
                  </a:lnTo>
                  <a:lnTo>
                    <a:pt x="133279" y="1706128"/>
                  </a:lnTo>
                  <a:lnTo>
                    <a:pt x="155241" y="1747132"/>
                  </a:lnTo>
                  <a:lnTo>
                    <a:pt x="178678" y="1787007"/>
                  </a:lnTo>
                  <a:lnTo>
                    <a:pt x="203548" y="1825709"/>
                  </a:lnTo>
                  <a:lnTo>
                    <a:pt x="229809" y="1863189"/>
                  </a:lnTo>
                  <a:lnTo>
                    <a:pt x="257420" y="1899402"/>
                  </a:lnTo>
                  <a:lnTo>
                    <a:pt x="286338" y="1934301"/>
                  </a:lnTo>
                  <a:lnTo>
                    <a:pt x="316523" y="1967840"/>
                  </a:lnTo>
                  <a:lnTo>
                    <a:pt x="347932" y="1999972"/>
                  </a:lnTo>
                  <a:lnTo>
                    <a:pt x="380524" y="2030651"/>
                  </a:lnTo>
                  <a:lnTo>
                    <a:pt x="414256" y="2059831"/>
                  </a:lnTo>
                  <a:lnTo>
                    <a:pt x="449087" y="2087465"/>
                  </a:lnTo>
                  <a:lnTo>
                    <a:pt x="484975" y="2113506"/>
                  </a:lnTo>
                  <a:lnTo>
                    <a:pt x="521878" y="2137908"/>
                  </a:lnTo>
                  <a:lnTo>
                    <a:pt x="559755" y="2160625"/>
                  </a:lnTo>
                  <a:lnTo>
                    <a:pt x="598564" y="2181610"/>
                  </a:lnTo>
                  <a:lnTo>
                    <a:pt x="638262" y="2200817"/>
                  </a:lnTo>
                  <a:lnTo>
                    <a:pt x="678809" y="2218200"/>
                  </a:lnTo>
                  <a:lnTo>
                    <a:pt x="720162" y="2233711"/>
                  </a:lnTo>
                  <a:lnTo>
                    <a:pt x="762279" y="2247305"/>
                  </a:lnTo>
                  <a:lnTo>
                    <a:pt x="805120" y="2258935"/>
                  </a:lnTo>
                  <a:lnTo>
                    <a:pt x="848641" y="2268554"/>
                  </a:lnTo>
                  <a:lnTo>
                    <a:pt x="892801" y="2276117"/>
                  </a:lnTo>
                  <a:lnTo>
                    <a:pt x="937559" y="2281576"/>
                  </a:lnTo>
                  <a:lnTo>
                    <a:pt x="982872" y="2284886"/>
                  </a:lnTo>
                  <a:lnTo>
                    <a:pt x="1028700" y="2286000"/>
                  </a:lnTo>
                  <a:lnTo>
                    <a:pt x="1074527" y="2284886"/>
                  </a:lnTo>
                  <a:lnTo>
                    <a:pt x="1119840" y="2281576"/>
                  </a:lnTo>
                  <a:lnTo>
                    <a:pt x="1164598" y="2276117"/>
                  </a:lnTo>
                  <a:lnTo>
                    <a:pt x="1208758" y="2268554"/>
                  </a:lnTo>
                  <a:lnTo>
                    <a:pt x="1252279" y="2258935"/>
                  </a:lnTo>
                  <a:lnTo>
                    <a:pt x="1295120" y="2247305"/>
                  </a:lnTo>
                  <a:lnTo>
                    <a:pt x="1337237" y="2233711"/>
                  </a:lnTo>
                  <a:lnTo>
                    <a:pt x="1378590" y="2218200"/>
                  </a:lnTo>
                  <a:lnTo>
                    <a:pt x="1419137" y="2200817"/>
                  </a:lnTo>
                  <a:lnTo>
                    <a:pt x="1458835" y="2181610"/>
                  </a:lnTo>
                  <a:lnTo>
                    <a:pt x="1497644" y="2160625"/>
                  </a:lnTo>
                  <a:lnTo>
                    <a:pt x="1535521" y="2137908"/>
                  </a:lnTo>
                  <a:lnTo>
                    <a:pt x="1572424" y="2113506"/>
                  </a:lnTo>
                  <a:lnTo>
                    <a:pt x="1608312" y="2087465"/>
                  </a:lnTo>
                  <a:lnTo>
                    <a:pt x="1643143" y="2059831"/>
                  </a:lnTo>
                  <a:lnTo>
                    <a:pt x="1676875" y="2030651"/>
                  </a:lnTo>
                  <a:lnTo>
                    <a:pt x="1709467" y="1999972"/>
                  </a:lnTo>
                  <a:lnTo>
                    <a:pt x="1740876" y="1967840"/>
                  </a:lnTo>
                  <a:lnTo>
                    <a:pt x="1771061" y="1934301"/>
                  </a:lnTo>
                  <a:lnTo>
                    <a:pt x="1799979" y="1899402"/>
                  </a:lnTo>
                  <a:lnTo>
                    <a:pt x="1827590" y="1863189"/>
                  </a:lnTo>
                  <a:lnTo>
                    <a:pt x="1853851" y="1825709"/>
                  </a:lnTo>
                  <a:lnTo>
                    <a:pt x="1878721" y="1787007"/>
                  </a:lnTo>
                  <a:lnTo>
                    <a:pt x="1902158" y="1747132"/>
                  </a:lnTo>
                  <a:lnTo>
                    <a:pt x="1924120" y="1706128"/>
                  </a:lnTo>
                  <a:lnTo>
                    <a:pt x="1944565" y="1664042"/>
                  </a:lnTo>
                  <a:lnTo>
                    <a:pt x="1963451" y="1620922"/>
                  </a:lnTo>
                  <a:lnTo>
                    <a:pt x="1980737" y="1576813"/>
                  </a:lnTo>
                  <a:lnTo>
                    <a:pt x="1996381" y="1531761"/>
                  </a:lnTo>
                  <a:lnTo>
                    <a:pt x="2010341" y="1485814"/>
                  </a:lnTo>
                  <a:lnTo>
                    <a:pt x="2022575" y="1439017"/>
                  </a:lnTo>
                  <a:lnTo>
                    <a:pt x="2033042" y="1391417"/>
                  </a:lnTo>
                  <a:lnTo>
                    <a:pt x="2041699" y="1343061"/>
                  </a:lnTo>
                  <a:lnTo>
                    <a:pt x="2048505" y="1293995"/>
                  </a:lnTo>
                  <a:lnTo>
                    <a:pt x="2053419" y="1244265"/>
                  </a:lnTo>
                  <a:lnTo>
                    <a:pt x="2056397" y="1193917"/>
                  </a:lnTo>
                  <a:lnTo>
                    <a:pt x="2057400" y="1143000"/>
                  </a:lnTo>
                  <a:lnTo>
                    <a:pt x="2056397" y="1092082"/>
                  </a:lnTo>
                  <a:lnTo>
                    <a:pt x="2053419" y="1041734"/>
                  </a:lnTo>
                  <a:lnTo>
                    <a:pt x="2048505" y="992004"/>
                  </a:lnTo>
                  <a:lnTo>
                    <a:pt x="2041699" y="942938"/>
                  </a:lnTo>
                  <a:lnTo>
                    <a:pt x="2033042" y="894582"/>
                  </a:lnTo>
                  <a:lnTo>
                    <a:pt x="2022575" y="846982"/>
                  </a:lnTo>
                  <a:lnTo>
                    <a:pt x="2010341" y="800185"/>
                  </a:lnTo>
                  <a:lnTo>
                    <a:pt x="1996381" y="754238"/>
                  </a:lnTo>
                  <a:lnTo>
                    <a:pt x="1980737" y="709186"/>
                  </a:lnTo>
                  <a:lnTo>
                    <a:pt x="1963451" y="665077"/>
                  </a:lnTo>
                  <a:lnTo>
                    <a:pt x="1944565" y="621957"/>
                  </a:lnTo>
                  <a:lnTo>
                    <a:pt x="1924120" y="579871"/>
                  </a:lnTo>
                  <a:lnTo>
                    <a:pt x="1902158" y="538867"/>
                  </a:lnTo>
                  <a:lnTo>
                    <a:pt x="1878721" y="498992"/>
                  </a:lnTo>
                  <a:lnTo>
                    <a:pt x="1853851" y="460290"/>
                  </a:lnTo>
                  <a:lnTo>
                    <a:pt x="1827590" y="422810"/>
                  </a:lnTo>
                  <a:lnTo>
                    <a:pt x="1799979" y="386597"/>
                  </a:lnTo>
                  <a:lnTo>
                    <a:pt x="1771061" y="351698"/>
                  </a:lnTo>
                  <a:lnTo>
                    <a:pt x="1740876" y="318159"/>
                  </a:lnTo>
                  <a:lnTo>
                    <a:pt x="1709467" y="286027"/>
                  </a:lnTo>
                  <a:lnTo>
                    <a:pt x="1676875" y="255348"/>
                  </a:lnTo>
                  <a:lnTo>
                    <a:pt x="1643143" y="226168"/>
                  </a:lnTo>
                  <a:lnTo>
                    <a:pt x="1608312" y="198534"/>
                  </a:lnTo>
                  <a:lnTo>
                    <a:pt x="1572424" y="172493"/>
                  </a:lnTo>
                  <a:lnTo>
                    <a:pt x="1535521" y="148091"/>
                  </a:lnTo>
                  <a:lnTo>
                    <a:pt x="1497644" y="125374"/>
                  </a:lnTo>
                  <a:lnTo>
                    <a:pt x="1458835" y="104389"/>
                  </a:lnTo>
                  <a:lnTo>
                    <a:pt x="1419137" y="85182"/>
                  </a:lnTo>
                  <a:lnTo>
                    <a:pt x="1378590" y="67799"/>
                  </a:lnTo>
                  <a:lnTo>
                    <a:pt x="1337237" y="52288"/>
                  </a:lnTo>
                  <a:lnTo>
                    <a:pt x="1295120" y="38694"/>
                  </a:lnTo>
                  <a:lnTo>
                    <a:pt x="1252279" y="27064"/>
                  </a:lnTo>
                  <a:lnTo>
                    <a:pt x="1208758" y="17445"/>
                  </a:lnTo>
                  <a:lnTo>
                    <a:pt x="1164598" y="9882"/>
                  </a:lnTo>
                  <a:lnTo>
                    <a:pt x="1119840" y="4423"/>
                  </a:lnTo>
                  <a:lnTo>
                    <a:pt x="1074527" y="1113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3600" y="3505200"/>
              <a:ext cx="2057400" cy="2286000"/>
            </a:xfrm>
            <a:custGeom>
              <a:avLst/>
              <a:gdLst/>
              <a:ahLst/>
              <a:cxnLst/>
              <a:rect l="l" t="t" r="r" b="b"/>
              <a:pathLst>
                <a:path w="2057400" h="2286000">
                  <a:moveTo>
                    <a:pt x="0" y="1143000"/>
                  </a:moveTo>
                  <a:lnTo>
                    <a:pt x="1002" y="1092082"/>
                  </a:lnTo>
                  <a:lnTo>
                    <a:pt x="3980" y="1041734"/>
                  </a:lnTo>
                  <a:lnTo>
                    <a:pt x="8894" y="992004"/>
                  </a:lnTo>
                  <a:lnTo>
                    <a:pt x="15700" y="942938"/>
                  </a:lnTo>
                  <a:lnTo>
                    <a:pt x="24357" y="894582"/>
                  </a:lnTo>
                  <a:lnTo>
                    <a:pt x="34824" y="846982"/>
                  </a:lnTo>
                  <a:lnTo>
                    <a:pt x="47058" y="800185"/>
                  </a:lnTo>
                  <a:lnTo>
                    <a:pt x="61018" y="754238"/>
                  </a:lnTo>
                  <a:lnTo>
                    <a:pt x="76662" y="709186"/>
                  </a:lnTo>
                  <a:lnTo>
                    <a:pt x="93948" y="665077"/>
                  </a:lnTo>
                  <a:lnTo>
                    <a:pt x="112834" y="621957"/>
                  </a:lnTo>
                  <a:lnTo>
                    <a:pt x="133279" y="579871"/>
                  </a:lnTo>
                  <a:lnTo>
                    <a:pt x="155241" y="538867"/>
                  </a:lnTo>
                  <a:lnTo>
                    <a:pt x="178678" y="498992"/>
                  </a:lnTo>
                  <a:lnTo>
                    <a:pt x="203548" y="460290"/>
                  </a:lnTo>
                  <a:lnTo>
                    <a:pt x="229809" y="422810"/>
                  </a:lnTo>
                  <a:lnTo>
                    <a:pt x="257420" y="386597"/>
                  </a:lnTo>
                  <a:lnTo>
                    <a:pt x="286338" y="351698"/>
                  </a:lnTo>
                  <a:lnTo>
                    <a:pt x="316523" y="318159"/>
                  </a:lnTo>
                  <a:lnTo>
                    <a:pt x="347932" y="286027"/>
                  </a:lnTo>
                  <a:lnTo>
                    <a:pt x="380524" y="255348"/>
                  </a:lnTo>
                  <a:lnTo>
                    <a:pt x="414256" y="226168"/>
                  </a:lnTo>
                  <a:lnTo>
                    <a:pt x="449087" y="198534"/>
                  </a:lnTo>
                  <a:lnTo>
                    <a:pt x="484975" y="172493"/>
                  </a:lnTo>
                  <a:lnTo>
                    <a:pt x="521878" y="148091"/>
                  </a:lnTo>
                  <a:lnTo>
                    <a:pt x="559755" y="125374"/>
                  </a:lnTo>
                  <a:lnTo>
                    <a:pt x="598564" y="104389"/>
                  </a:lnTo>
                  <a:lnTo>
                    <a:pt x="638262" y="85182"/>
                  </a:lnTo>
                  <a:lnTo>
                    <a:pt x="678809" y="67799"/>
                  </a:lnTo>
                  <a:lnTo>
                    <a:pt x="720162" y="52288"/>
                  </a:lnTo>
                  <a:lnTo>
                    <a:pt x="762279" y="38694"/>
                  </a:lnTo>
                  <a:lnTo>
                    <a:pt x="805120" y="27064"/>
                  </a:lnTo>
                  <a:lnTo>
                    <a:pt x="848641" y="17445"/>
                  </a:lnTo>
                  <a:lnTo>
                    <a:pt x="892801" y="9882"/>
                  </a:lnTo>
                  <a:lnTo>
                    <a:pt x="937559" y="4423"/>
                  </a:lnTo>
                  <a:lnTo>
                    <a:pt x="982872" y="1113"/>
                  </a:lnTo>
                  <a:lnTo>
                    <a:pt x="1028700" y="0"/>
                  </a:lnTo>
                  <a:lnTo>
                    <a:pt x="1074527" y="1113"/>
                  </a:lnTo>
                  <a:lnTo>
                    <a:pt x="1119840" y="4423"/>
                  </a:lnTo>
                  <a:lnTo>
                    <a:pt x="1164598" y="9882"/>
                  </a:lnTo>
                  <a:lnTo>
                    <a:pt x="1208758" y="17445"/>
                  </a:lnTo>
                  <a:lnTo>
                    <a:pt x="1252279" y="27064"/>
                  </a:lnTo>
                  <a:lnTo>
                    <a:pt x="1295120" y="38694"/>
                  </a:lnTo>
                  <a:lnTo>
                    <a:pt x="1337237" y="52288"/>
                  </a:lnTo>
                  <a:lnTo>
                    <a:pt x="1378590" y="67799"/>
                  </a:lnTo>
                  <a:lnTo>
                    <a:pt x="1419137" y="85182"/>
                  </a:lnTo>
                  <a:lnTo>
                    <a:pt x="1458835" y="104389"/>
                  </a:lnTo>
                  <a:lnTo>
                    <a:pt x="1497644" y="125374"/>
                  </a:lnTo>
                  <a:lnTo>
                    <a:pt x="1535521" y="148091"/>
                  </a:lnTo>
                  <a:lnTo>
                    <a:pt x="1572424" y="172493"/>
                  </a:lnTo>
                  <a:lnTo>
                    <a:pt x="1608312" y="198534"/>
                  </a:lnTo>
                  <a:lnTo>
                    <a:pt x="1643143" y="226168"/>
                  </a:lnTo>
                  <a:lnTo>
                    <a:pt x="1676875" y="255348"/>
                  </a:lnTo>
                  <a:lnTo>
                    <a:pt x="1709467" y="286027"/>
                  </a:lnTo>
                  <a:lnTo>
                    <a:pt x="1740876" y="318159"/>
                  </a:lnTo>
                  <a:lnTo>
                    <a:pt x="1771061" y="351698"/>
                  </a:lnTo>
                  <a:lnTo>
                    <a:pt x="1799979" y="386597"/>
                  </a:lnTo>
                  <a:lnTo>
                    <a:pt x="1827590" y="422810"/>
                  </a:lnTo>
                  <a:lnTo>
                    <a:pt x="1853851" y="460290"/>
                  </a:lnTo>
                  <a:lnTo>
                    <a:pt x="1878721" y="498992"/>
                  </a:lnTo>
                  <a:lnTo>
                    <a:pt x="1902158" y="538867"/>
                  </a:lnTo>
                  <a:lnTo>
                    <a:pt x="1924120" y="579871"/>
                  </a:lnTo>
                  <a:lnTo>
                    <a:pt x="1944565" y="621957"/>
                  </a:lnTo>
                  <a:lnTo>
                    <a:pt x="1963451" y="665077"/>
                  </a:lnTo>
                  <a:lnTo>
                    <a:pt x="1980737" y="709186"/>
                  </a:lnTo>
                  <a:lnTo>
                    <a:pt x="1996381" y="754238"/>
                  </a:lnTo>
                  <a:lnTo>
                    <a:pt x="2010341" y="800185"/>
                  </a:lnTo>
                  <a:lnTo>
                    <a:pt x="2022575" y="846982"/>
                  </a:lnTo>
                  <a:lnTo>
                    <a:pt x="2033042" y="894582"/>
                  </a:lnTo>
                  <a:lnTo>
                    <a:pt x="2041699" y="942938"/>
                  </a:lnTo>
                  <a:lnTo>
                    <a:pt x="2048505" y="992004"/>
                  </a:lnTo>
                  <a:lnTo>
                    <a:pt x="2053419" y="1041734"/>
                  </a:lnTo>
                  <a:lnTo>
                    <a:pt x="2056397" y="1092082"/>
                  </a:lnTo>
                  <a:lnTo>
                    <a:pt x="2057400" y="1143000"/>
                  </a:lnTo>
                  <a:lnTo>
                    <a:pt x="2056397" y="1193917"/>
                  </a:lnTo>
                  <a:lnTo>
                    <a:pt x="2053419" y="1244265"/>
                  </a:lnTo>
                  <a:lnTo>
                    <a:pt x="2048505" y="1293995"/>
                  </a:lnTo>
                  <a:lnTo>
                    <a:pt x="2041699" y="1343061"/>
                  </a:lnTo>
                  <a:lnTo>
                    <a:pt x="2033042" y="1391417"/>
                  </a:lnTo>
                  <a:lnTo>
                    <a:pt x="2022575" y="1439017"/>
                  </a:lnTo>
                  <a:lnTo>
                    <a:pt x="2010341" y="1485814"/>
                  </a:lnTo>
                  <a:lnTo>
                    <a:pt x="1996381" y="1531761"/>
                  </a:lnTo>
                  <a:lnTo>
                    <a:pt x="1980737" y="1576813"/>
                  </a:lnTo>
                  <a:lnTo>
                    <a:pt x="1963451" y="1620922"/>
                  </a:lnTo>
                  <a:lnTo>
                    <a:pt x="1944565" y="1664042"/>
                  </a:lnTo>
                  <a:lnTo>
                    <a:pt x="1924120" y="1706128"/>
                  </a:lnTo>
                  <a:lnTo>
                    <a:pt x="1902158" y="1747132"/>
                  </a:lnTo>
                  <a:lnTo>
                    <a:pt x="1878721" y="1787007"/>
                  </a:lnTo>
                  <a:lnTo>
                    <a:pt x="1853851" y="1825709"/>
                  </a:lnTo>
                  <a:lnTo>
                    <a:pt x="1827590" y="1863189"/>
                  </a:lnTo>
                  <a:lnTo>
                    <a:pt x="1799979" y="1899402"/>
                  </a:lnTo>
                  <a:lnTo>
                    <a:pt x="1771061" y="1934301"/>
                  </a:lnTo>
                  <a:lnTo>
                    <a:pt x="1740876" y="1967840"/>
                  </a:lnTo>
                  <a:lnTo>
                    <a:pt x="1709467" y="1999972"/>
                  </a:lnTo>
                  <a:lnTo>
                    <a:pt x="1676875" y="2030651"/>
                  </a:lnTo>
                  <a:lnTo>
                    <a:pt x="1643143" y="2059831"/>
                  </a:lnTo>
                  <a:lnTo>
                    <a:pt x="1608312" y="2087465"/>
                  </a:lnTo>
                  <a:lnTo>
                    <a:pt x="1572424" y="2113506"/>
                  </a:lnTo>
                  <a:lnTo>
                    <a:pt x="1535521" y="2137908"/>
                  </a:lnTo>
                  <a:lnTo>
                    <a:pt x="1497644" y="2160625"/>
                  </a:lnTo>
                  <a:lnTo>
                    <a:pt x="1458835" y="2181610"/>
                  </a:lnTo>
                  <a:lnTo>
                    <a:pt x="1419137" y="2200817"/>
                  </a:lnTo>
                  <a:lnTo>
                    <a:pt x="1378590" y="2218200"/>
                  </a:lnTo>
                  <a:lnTo>
                    <a:pt x="1337237" y="2233711"/>
                  </a:lnTo>
                  <a:lnTo>
                    <a:pt x="1295120" y="2247305"/>
                  </a:lnTo>
                  <a:lnTo>
                    <a:pt x="1252279" y="2258935"/>
                  </a:lnTo>
                  <a:lnTo>
                    <a:pt x="1208758" y="2268554"/>
                  </a:lnTo>
                  <a:lnTo>
                    <a:pt x="1164598" y="2276117"/>
                  </a:lnTo>
                  <a:lnTo>
                    <a:pt x="1119840" y="2281576"/>
                  </a:lnTo>
                  <a:lnTo>
                    <a:pt x="1074527" y="2284886"/>
                  </a:lnTo>
                  <a:lnTo>
                    <a:pt x="1028700" y="2286000"/>
                  </a:lnTo>
                  <a:lnTo>
                    <a:pt x="982872" y="2284886"/>
                  </a:lnTo>
                  <a:lnTo>
                    <a:pt x="937559" y="2281576"/>
                  </a:lnTo>
                  <a:lnTo>
                    <a:pt x="892801" y="2276117"/>
                  </a:lnTo>
                  <a:lnTo>
                    <a:pt x="848641" y="2268554"/>
                  </a:lnTo>
                  <a:lnTo>
                    <a:pt x="805120" y="2258935"/>
                  </a:lnTo>
                  <a:lnTo>
                    <a:pt x="762279" y="2247305"/>
                  </a:lnTo>
                  <a:lnTo>
                    <a:pt x="720162" y="2233711"/>
                  </a:lnTo>
                  <a:lnTo>
                    <a:pt x="678809" y="2218200"/>
                  </a:lnTo>
                  <a:lnTo>
                    <a:pt x="638262" y="2200817"/>
                  </a:lnTo>
                  <a:lnTo>
                    <a:pt x="598564" y="2181610"/>
                  </a:lnTo>
                  <a:lnTo>
                    <a:pt x="559755" y="2160625"/>
                  </a:lnTo>
                  <a:lnTo>
                    <a:pt x="521878" y="2137908"/>
                  </a:lnTo>
                  <a:lnTo>
                    <a:pt x="484975" y="2113506"/>
                  </a:lnTo>
                  <a:lnTo>
                    <a:pt x="449087" y="2087465"/>
                  </a:lnTo>
                  <a:lnTo>
                    <a:pt x="414256" y="2059831"/>
                  </a:lnTo>
                  <a:lnTo>
                    <a:pt x="380524" y="2030651"/>
                  </a:lnTo>
                  <a:lnTo>
                    <a:pt x="347932" y="1999972"/>
                  </a:lnTo>
                  <a:lnTo>
                    <a:pt x="316523" y="1967840"/>
                  </a:lnTo>
                  <a:lnTo>
                    <a:pt x="286338" y="1934301"/>
                  </a:lnTo>
                  <a:lnTo>
                    <a:pt x="257420" y="1899402"/>
                  </a:lnTo>
                  <a:lnTo>
                    <a:pt x="229809" y="1863189"/>
                  </a:lnTo>
                  <a:lnTo>
                    <a:pt x="203548" y="1825709"/>
                  </a:lnTo>
                  <a:lnTo>
                    <a:pt x="178678" y="1787007"/>
                  </a:lnTo>
                  <a:lnTo>
                    <a:pt x="155241" y="1747132"/>
                  </a:lnTo>
                  <a:lnTo>
                    <a:pt x="133279" y="1706128"/>
                  </a:lnTo>
                  <a:lnTo>
                    <a:pt x="112834" y="1664042"/>
                  </a:lnTo>
                  <a:lnTo>
                    <a:pt x="93948" y="1620922"/>
                  </a:lnTo>
                  <a:lnTo>
                    <a:pt x="76662" y="1576813"/>
                  </a:lnTo>
                  <a:lnTo>
                    <a:pt x="61018" y="1531761"/>
                  </a:lnTo>
                  <a:lnTo>
                    <a:pt x="47058" y="1485814"/>
                  </a:lnTo>
                  <a:lnTo>
                    <a:pt x="34824" y="1439017"/>
                  </a:lnTo>
                  <a:lnTo>
                    <a:pt x="24357" y="1391417"/>
                  </a:lnTo>
                  <a:lnTo>
                    <a:pt x="15700" y="1343061"/>
                  </a:lnTo>
                  <a:lnTo>
                    <a:pt x="8894" y="1293995"/>
                  </a:lnTo>
                  <a:lnTo>
                    <a:pt x="3980" y="1244265"/>
                  </a:lnTo>
                  <a:lnTo>
                    <a:pt x="1002" y="1193917"/>
                  </a:lnTo>
                  <a:lnTo>
                    <a:pt x="0" y="1143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86000" y="3810000"/>
            <a:ext cx="40386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4020">
              <a:lnSpc>
                <a:spcPts val="3000"/>
              </a:lnSpc>
              <a:tabLst>
                <a:tab pos="3292475" algn="l"/>
              </a:tabLst>
            </a:pPr>
            <a:r>
              <a:rPr sz="2800" dirty="0">
                <a:latin typeface="Times New Roman"/>
                <a:cs typeface="Times New Roman"/>
              </a:rPr>
              <a:t>phy	98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7573" y="4181932"/>
            <a:ext cx="326072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0520" algn="l"/>
              </a:tabLst>
            </a:pPr>
            <a:r>
              <a:rPr sz="2800" spc="-5" dirty="0">
                <a:latin typeface="Times New Roman"/>
                <a:cs typeface="Times New Roman"/>
              </a:rPr>
              <a:t>chem	89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90520" algn="l"/>
              </a:tabLst>
            </a:pP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aths</a:t>
            </a:r>
            <a:r>
              <a:rPr sz="2800" dirty="0">
                <a:latin typeface="Times New Roman"/>
                <a:cs typeface="Times New Roman"/>
              </a:rPr>
              <a:t>	87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0" y="5105400"/>
            <a:ext cx="40386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4020">
              <a:lnSpc>
                <a:spcPts val="2910"/>
              </a:lnSpc>
              <a:tabLst>
                <a:tab pos="3292475" algn="l"/>
              </a:tabLst>
            </a:pPr>
            <a:r>
              <a:rPr sz="2800" dirty="0">
                <a:latin typeface="Times New Roman"/>
                <a:cs typeface="Times New Roman"/>
              </a:rPr>
              <a:t>biology	92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86000" y="4267200"/>
            <a:ext cx="4038600" cy="762000"/>
          </a:xfrm>
          <a:custGeom>
            <a:avLst/>
            <a:gdLst/>
            <a:ahLst/>
            <a:cxnLst/>
            <a:rect l="l" t="t" r="r" b="b"/>
            <a:pathLst>
              <a:path w="4038600" h="762000">
                <a:moveTo>
                  <a:pt x="0" y="304800"/>
                </a:moveTo>
                <a:lnTo>
                  <a:pt x="4038600" y="304800"/>
                </a:lnTo>
                <a:lnTo>
                  <a:pt x="403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  <a:path w="4038600" h="762000">
                <a:moveTo>
                  <a:pt x="0" y="762000"/>
                </a:moveTo>
                <a:lnTo>
                  <a:pt x="4038600" y="762000"/>
                </a:lnTo>
                <a:lnTo>
                  <a:pt x="4038600" y="457200"/>
                </a:lnTo>
                <a:lnTo>
                  <a:pt x="0" y="45720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612E527-FFF9-42A5-8DAB-1A2BFFB26AB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557D1A1-6037-4AA8-99EB-C41EBDE9C251}" type="datetime1">
              <a:rPr lang="en-US" smtClean="0"/>
              <a:t>1/12/2024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B3EF38A-04DB-41E7-AE94-6D226E89549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528" y="1867611"/>
            <a:ext cx="5636260" cy="13290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866140" marR="5080" indent="-854075">
              <a:lnSpc>
                <a:spcPts val="4860"/>
              </a:lnSpc>
              <a:spcBef>
                <a:spcPts val="715"/>
              </a:spcBef>
            </a:pPr>
            <a:r>
              <a:rPr sz="4500" b="0" spc="-55" dirty="0">
                <a:latin typeface="Calibri Light"/>
                <a:cs typeface="Calibri Light"/>
              </a:rPr>
              <a:t>Difference</a:t>
            </a:r>
            <a:r>
              <a:rPr sz="4500" b="0" spc="-135" dirty="0">
                <a:latin typeface="Calibri Light"/>
                <a:cs typeface="Calibri Light"/>
              </a:rPr>
              <a:t> </a:t>
            </a:r>
            <a:r>
              <a:rPr sz="4500" b="0" spc="-40" dirty="0">
                <a:latin typeface="Calibri Light"/>
                <a:cs typeface="Calibri Light"/>
              </a:rPr>
              <a:t>between</a:t>
            </a:r>
            <a:r>
              <a:rPr sz="4500" b="0" spc="-130" dirty="0">
                <a:latin typeface="Calibri Light"/>
                <a:cs typeface="Calibri Light"/>
              </a:rPr>
              <a:t> </a:t>
            </a:r>
            <a:r>
              <a:rPr sz="4500" b="0" spc="-50" dirty="0">
                <a:latin typeface="Calibri Light"/>
                <a:cs typeface="Calibri Light"/>
              </a:rPr>
              <a:t>Data </a:t>
            </a:r>
            <a:r>
              <a:rPr sz="4500" b="0" spc="-1005" dirty="0">
                <a:latin typeface="Calibri Light"/>
                <a:cs typeface="Calibri Light"/>
              </a:rPr>
              <a:t> </a:t>
            </a:r>
            <a:r>
              <a:rPr sz="4500" b="0" spc="-25" dirty="0">
                <a:latin typeface="Calibri Light"/>
                <a:cs typeface="Calibri Light"/>
              </a:rPr>
              <a:t>and</a:t>
            </a:r>
            <a:r>
              <a:rPr sz="4500" b="0" spc="-80" dirty="0">
                <a:latin typeface="Calibri Light"/>
                <a:cs typeface="Calibri Light"/>
              </a:rPr>
              <a:t> </a:t>
            </a:r>
            <a:r>
              <a:rPr sz="4500" b="0" spc="-50" dirty="0">
                <a:latin typeface="Calibri Light"/>
                <a:cs typeface="Calibri Light"/>
              </a:rPr>
              <a:t>Information?</a:t>
            </a:r>
            <a:endParaRPr sz="4500">
              <a:latin typeface="Calibri Light"/>
              <a:cs typeface="Calibri Ligh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0C472-1139-4D78-AA9D-F39AC63121E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BA9219F-A898-4E7B-84E2-33B5FAE89E36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B5FC4-B678-4F4C-8F95-4CCBF672FF1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8" cy="68579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06867" y="6414922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10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00745-2C7E-4B04-A1DE-801EB898FED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F36D311-E12E-44AC-BC00-67EDC5911FB2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5E31-E1E4-4BD6-8E71-C0E1DBD6AEB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3837" y="1671637"/>
            <a:ext cx="4124325" cy="2600325"/>
            <a:chOff x="223837" y="1671637"/>
            <a:chExt cx="4124325" cy="2600325"/>
          </a:xfrm>
        </p:grpSpPr>
        <p:sp>
          <p:nvSpPr>
            <p:cNvPr id="3" name="object 3"/>
            <p:cNvSpPr/>
            <p:nvPr/>
          </p:nvSpPr>
          <p:spPr>
            <a:xfrm>
              <a:off x="3352800" y="1676400"/>
              <a:ext cx="990600" cy="2590800"/>
            </a:xfrm>
            <a:custGeom>
              <a:avLst/>
              <a:gdLst/>
              <a:ahLst/>
              <a:cxnLst/>
              <a:rect l="l" t="t" r="r" b="b"/>
              <a:pathLst>
                <a:path w="990600" h="2590800">
                  <a:moveTo>
                    <a:pt x="495300" y="0"/>
                  </a:moveTo>
                  <a:lnTo>
                    <a:pt x="444656" y="6688"/>
                  </a:lnTo>
                  <a:lnTo>
                    <a:pt x="395476" y="26319"/>
                  </a:lnTo>
                  <a:lnTo>
                    <a:pt x="348008" y="58241"/>
                  </a:lnTo>
                  <a:lnTo>
                    <a:pt x="302502" y="101804"/>
                  </a:lnTo>
                  <a:lnTo>
                    <a:pt x="259205" y="156355"/>
                  </a:lnTo>
                  <a:lnTo>
                    <a:pt x="218368" y="221244"/>
                  </a:lnTo>
                  <a:lnTo>
                    <a:pt x="198949" y="257361"/>
                  </a:lnTo>
                  <a:lnTo>
                    <a:pt x="180238" y="295818"/>
                  </a:lnTo>
                  <a:lnTo>
                    <a:pt x="162266" y="336534"/>
                  </a:lnTo>
                  <a:lnTo>
                    <a:pt x="145065" y="379428"/>
                  </a:lnTo>
                  <a:lnTo>
                    <a:pt x="128665" y="424417"/>
                  </a:lnTo>
                  <a:lnTo>
                    <a:pt x="113098" y="471421"/>
                  </a:lnTo>
                  <a:lnTo>
                    <a:pt x="98395" y="520358"/>
                  </a:lnTo>
                  <a:lnTo>
                    <a:pt x="84586" y="571146"/>
                  </a:lnTo>
                  <a:lnTo>
                    <a:pt x="71703" y="623705"/>
                  </a:lnTo>
                  <a:lnTo>
                    <a:pt x="59777" y="677952"/>
                  </a:lnTo>
                  <a:lnTo>
                    <a:pt x="48840" y="733807"/>
                  </a:lnTo>
                  <a:lnTo>
                    <a:pt x="38921" y="791188"/>
                  </a:lnTo>
                  <a:lnTo>
                    <a:pt x="30053" y="850013"/>
                  </a:lnTo>
                  <a:lnTo>
                    <a:pt x="22266" y="910202"/>
                  </a:lnTo>
                  <a:lnTo>
                    <a:pt x="15592" y="971672"/>
                  </a:lnTo>
                  <a:lnTo>
                    <a:pt x="10062" y="1034342"/>
                  </a:lnTo>
                  <a:lnTo>
                    <a:pt x="5706" y="1098132"/>
                  </a:lnTo>
                  <a:lnTo>
                    <a:pt x="2557" y="1162959"/>
                  </a:lnTo>
                  <a:lnTo>
                    <a:pt x="644" y="1228742"/>
                  </a:lnTo>
                  <a:lnTo>
                    <a:pt x="0" y="1295400"/>
                  </a:lnTo>
                  <a:lnTo>
                    <a:pt x="644" y="1362057"/>
                  </a:lnTo>
                  <a:lnTo>
                    <a:pt x="2557" y="1427840"/>
                  </a:lnTo>
                  <a:lnTo>
                    <a:pt x="5706" y="1492667"/>
                  </a:lnTo>
                  <a:lnTo>
                    <a:pt x="10062" y="1556457"/>
                  </a:lnTo>
                  <a:lnTo>
                    <a:pt x="15592" y="1619127"/>
                  </a:lnTo>
                  <a:lnTo>
                    <a:pt x="22266" y="1680597"/>
                  </a:lnTo>
                  <a:lnTo>
                    <a:pt x="30053" y="1740786"/>
                  </a:lnTo>
                  <a:lnTo>
                    <a:pt x="38921" y="1799611"/>
                  </a:lnTo>
                  <a:lnTo>
                    <a:pt x="48840" y="1856992"/>
                  </a:lnTo>
                  <a:lnTo>
                    <a:pt x="59777" y="1912847"/>
                  </a:lnTo>
                  <a:lnTo>
                    <a:pt x="71703" y="1967094"/>
                  </a:lnTo>
                  <a:lnTo>
                    <a:pt x="84586" y="2019653"/>
                  </a:lnTo>
                  <a:lnTo>
                    <a:pt x="98395" y="2070441"/>
                  </a:lnTo>
                  <a:lnTo>
                    <a:pt x="113098" y="2119378"/>
                  </a:lnTo>
                  <a:lnTo>
                    <a:pt x="128665" y="2166382"/>
                  </a:lnTo>
                  <a:lnTo>
                    <a:pt x="145065" y="2211371"/>
                  </a:lnTo>
                  <a:lnTo>
                    <a:pt x="162266" y="2254265"/>
                  </a:lnTo>
                  <a:lnTo>
                    <a:pt x="180238" y="2294981"/>
                  </a:lnTo>
                  <a:lnTo>
                    <a:pt x="198949" y="2333438"/>
                  </a:lnTo>
                  <a:lnTo>
                    <a:pt x="218368" y="2369555"/>
                  </a:lnTo>
                  <a:lnTo>
                    <a:pt x="238463" y="2403251"/>
                  </a:lnTo>
                  <a:lnTo>
                    <a:pt x="280562" y="2463052"/>
                  </a:lnTo>
                  <a:lnTo>
                    <a:pt x="324994" y="2512191"/>
                  </a:lnTo>
                  <a:lnTo>
                    <a:pt x="371513" y="2550014"/>
                  </a:lnTo>
                  <a:lnTo>
                    <a:pt x="419868" y="2575873"/>
                  </a:lnTo>
                  <a:lnTo>
                    <a:pt x="469810" y="2589114"/>
                  </a:lnTo>
                  <a:lnTo>
                    <a:pt x="495300" y="2590800"/>
                  </a:lnTo>
                  <a:lnTo>
                    <a:pt x="520789" y="2589114"/>
                  </a:lnTo>
                  <a:lnTo>
                    <a:pt x="570731" y="2575873"/>
                  </a:lnTo>
                  <a:lnTo>
                    <a:pt x="619086" y="2550014"/>
                  </a:lnTo>
                  <a:lnTo>
                    <a:pt x="665605" y="2512191"/>
                  </a:lnTo>
                  <a:lnTo>
                    <a:pt x="710037" y="2463052"/>
                  </a:lnTo>
                  <a:lnTo>
                    <a:pt x="752136" y="2403251"/>
                  </a:lnTo>
                  <a:lnTo>
                    <a:pt x="772231" y="2369555"/>
                  </a:lnTo>
                  <a:lnTo>
                    <a:pt x="791650" y="2333438"/>
                  </a:lnTo>
                  <a:lnTo>
                    <a:pt x="810361" y="2294981"/>
                  </a:lnTo>
                  <a:lnTo>
                    <a:pt x="828333" y="2254265"/>
                  </a:lnTo>
                  <a:lnTo>
                    <a:pt x="845534" y="2211371"/>
                  </a:lnTo>
                  <a:lnTo>
                    <a:pt x="861934" y="2166382"/>
                  </a:lnTo>
                  <a:lnTo>
                    <a:pt x="877501" y="2119378"/>
                  </a:lnTo>
                  <a:lnTo>
                    <a:pt x="892204" y="2070441"/>
                  </a:lnTo>
                  <a:lnTo>
                    <a:pt x="906013" y="2019653"/>
                  </a:lnTo>
                  <a:lnTo>
                    <a:pt x="918896" y="1967094"/>
                  </a:lnTo>
                  <a:lnTo>
                    <a:pt x="930822" y="1912847"/>
                  </a:lnTo>
                  <a:lnTo>
                    <a:pt x="941759" y="1856992"/>
                  </a:lnTo>
                  <a:lnTo>
                    <a:pt x="951678" y="1799611"/>
                  </a:lnTo>
                  <a:lnTo>
                    <a:pt x="960546" y="1740786"/>
                  </a:lnTo>
                  <a:lnTo>
                    <a:pt x="968333" y="1680597"/>
                  </a:lnTo>
                  <a:lnTo>
                    <a:pt x="975007" y="1619127"/>
                  </a:lnTo>
                  <a:lnTo>
                    <a:pt x="980537" y="1556457"/>
                  </a:lnTo>
                  <a:lnTo>
                    <a:pt x="984893" y="1492667"/>
                  </a:lnTo>
                  <a:lnTo>
                    <a:pt x="988042" y="1427840"/>
                  </a:lnTo>
                  <a:lnTo>
                    <a:pt x="989955" y="1362057"/>
                  </a:lnTo>
                  <a:lnTo>
                    <a:pt x="990600" y="1295400"/>
                  </a:lnTo>
                  <a:lnTo>
                    <a:pt x="989955" y="1228742"/>
                  </a:lnTo>
                  <a:lnTo>
                    <a:pt x="988042" y="1162959"/>
                  </a:lnTo>
                  <a:lnTo>
                    <a:pt x="984893" y="1098132"/>
                  </a:lnTo>
                  <a:lnTo>
                    <a:pt x="980537" y="1034342"/>
                  </a:lnTo>
                  <a:lnTo>
                    <a:pt x="975007" y="971672"/>
                  </a:lnTo>
                  <a:lnTo>
                    <a:pt x="968333" y="910202"/>
                  </a:lnTo>
                  <a:lnTo>
                    <a:pt x="960546" y="850013"/>
                  </a:lnTo>
                  <a:lnTo>
                    <a:pt x="951678" y="791188"/>
                  </a:lnTo>
                  <a:lnTo>
                    <a:pt x="941759" y="733807"/>
                  </a:lnTo>
                  <a:lnTo>
                    <a:pt x="930822" y="677952"/>
                  </a:lnTo>
                  <a:lnTo>
                    <a:pt x="918896" y="623705"/>
                  </a:lnTo>
                  <a:lnTo>
                    <a:pt x="906013" y="571146"/>
                  </a:lnTo>
                  <a:lnTo>
                    <a:pt x="892204" y="520358"/>
                  </a:lnTo>
                  <a:lnTo>
                    <a:pt x="877501" y="471421"/>
                  </a:lnTo>
                  <a:lnTo>
                    <a:pt x="861934" y="424417"/>
                  </a:lnTo>
                  <a:lnTo>
                    <a:pt x="845534" y="379428"/>
                  </a:lnTo>
                  <a:lnTo>
                    <a:pt x="828333" y="336534"/>
                  </a:lnTo>
                  <a:lnTo>
                    <a:pt x="810361" y="295818"/>
                  </a:lnTo>
                  <a:lnTo>
                    <a:pt x="791650" y="257361"/>
                  </a:lnTo>
                  <a:lnTo>
                    <a:pt x="772231" y="221244"/>
                  </a:lnTo>
                  <a:lnTo>
                    <a:pt x="752136" y="187548"/>
                  </a:lnTo>
                  <a:lnTo>
                    <a:pt x="710037" y="127747"/>
                  </a:lnTo>
                  <a:lnTo>
                    <a:pt x="665605" y="78608"/>
                  </a:lnTo>
                  <a:lnTo>
                    <a:pt x="619086" y="40785"/>
                  </a:lnTo>
                  <a:lnTo>
                    <a:pt x="570731" y="14926"/>
                  </a:lnTo>
                  <a:lnTo>
                    <a:pt x="520789" y="1685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52800" y="1676400"/>
              <a:ext cx="990600" cy="2590800"/>
            </a:xfrm>
            <a:custGeom>
              <a:avLst/>
              <a:gdLst/>
              <a:ahLst/>
              <a:cxnLst/>
              <a:rect l="l" t="t" r="r" b="b"/>
              <a:pathLst>
                <a:path w="990600" h="2590800">
                  <a:moveTo>
                    <a:pt x="0" y="1295400"/>
                  </a:moveTo>
                  <a:lnTo>
                    <a:pt x="644" y="1228742"/>
                  </a:lnTo>
                  <a:lnTo>
                    <a:pt x="2557" y="1162959"/>
                  </a:lnTo>
                  <a:lnTo>
                    <a:pt x="5706" y="1098132"/>
                  </a:lnTo>
                  <a:lnTo>
                    <a:pt x="10062" y="1034342"/>
                  </a:lnTo>
                  <a:lnTo>
                    <a:pt x="15592" y="971672"/>
                  </a:lnTo>
                  <a:lnTo>
                    <a:pt x="22266" y="910202"/>
                  </a:lnTo>
                  <a:lnTo>
                    <a:pt x="30053" y="850013"/>
                  </a:lnTo>
                  <a:lnTo>
                    <a:pt x="38921" y="791188"/>
                  </a:lnTo>
                  <a:lnTo>
                    <a:pt x="48840" y="733807"/>
                  </a:lnTo>
                  <a:lnTo>
                    <a:pt x="59777" y="677952"/>
                  </a:lnTo>
                  <a:lnTo>
                    <a:pt x="71703" y="623705"/>
                  </a:lnTo>
                  <a:lnTo>
                    <a:pt x="84586" y="571146"/>
                  </a:lnTo>
                  <a:lnTo>
                    <a:pt x="98395" y="520358"/>
                  </a:lnTo>
                  <a:lnTo>
                    <a:pt x="113098" y="471421"/>
                  </a:lnTo>
                  <a:lnTo>
                    <a:pt x="128665" y="424417"/>
                  </a:lnTo>
                  <a:lnTo>
                    <a:pt x="145065" y="379428"/>
                  </a:lnTo>
                  <a:lnTo>
                    <a:pt x="162266" y="336534"/>
                  </a:lnTo>
                  <a:lnTo>
                    <a:pt x="180238" y="295818"/>
                  </a:lnTo>
                  <a:lnTo>
                    <a:pt x="198949" y="257361"/>
                  </a:lnTo>
                  <a:lnTo>
                    <a:pt x="218368" y="221244"/>
                  </a:lnTo>
                  <a:lnTo>
                    <a:pt x="238463" y="187548"/>
                  </a:lnTo>
                  <a:lnTo>
                    <a:pt x="280562" y="127747"/>
                  </a:lnTo>
                  <a:lnTo>
                    <a:pt x="324994" y="78608"/>
                  </a:lnTo>
                  <a:lnTo>
                    <a:pt x="371513" y="40785"/>
                  </a:lnTo>
                  <a:lnTo>
                    <a:pt x="419868" y="14926"/>
                  </a:lnTo>
                  <a:lnTo>
                    <a:pt x="469810" y="1685"/>
                  </a:lnTo>
                  <a:lnTo>
                    <a:pt x="495300" y="0"/>
                  </a:lnTo>
                  <a:lnTo>
                    <a:pt x="520789" y="1685"/>
                  </a:lnTo>
                  <a:lnTo>
                    <a:pt x="570731" y="14926"/>
                  </a:lnTo>
                  <a:lnTo>
                    <a:pt x="619086" y="40785"/>
                  </a:lnTo>
                  <a:lnTo>
                    <a:pt x="665605" y="78608"/>
                  </a:lnTo>
                  <a:lnTo>
                    <a:pt x="710037" y="127747"/>
                  </a:lnTo>
                  <a:lnTo>
                    <a:pt x="752136" y="187548"/>
                  </a:lnTo>
                  <a:lnTo>
                    <a:pt x="772231" y="221244"/>
                  </a:lnTo>
                  <a:lnTo>
                    <a:pt x="791650" y="257361"/>
                  </a:lnTo>
                  <a:lnTo>
                    <a:pt x="810361" y="295818"/>
                  </a:lnTo>
                  <a:lnTo>
                    <a:pt x="828333" y="336534"/>
                  </a:lnTo>
                  <a:lnTo>
                    <a:pt x="845534" y="379428"/>
                  </a:lnTo>
                  <a:lnTo>
                    <a:pt x="861934" y="424417"/>
                  </a:lnTo>
                  <a:lnTo>
                    <a:pt x="877501" y="471421"/>
                  </a:lnTo>
                  <a:lnTo>
                    <a:pt x="892204" y="520358"/>
                  </a:lnTo>
                  <a:lnTo>
                    <a:pt x="906013" y="571146"/>
                  </a:lnTo>
                  <a:lnTo>
                    <a:pt x="918896" y="623705"/>
                  </a:lnTo>
                  <a:lnTo>
                    <a:pt x="930822" y="677952"/>
                  </a:lnTo>
                  <a:lnTo>
                    <a:pt x="941759" y="733807"/>
                  </a:lnTo>
                  <a:lnTo>
                    <a:pt x="951678" y="791188"/>
                  </a:lnTo>
                  <a:lnTo>
                    <a:pt x="960546" y="850013"/>
                  </a:lnTo>
                  <a:lnTo>
                    <a:pt x="968333" y="910202"/>
                  </a:lnTo>
                  <a:lnTo>
                    <a:pt x="975007" y="971672"/>
                  </a:lnTo>
                  <a:lnTo>
                    <a:pt x="980537" y="1034342"/>
                  </a:lnTo>
                  <a:lnTo>
                    <a:pt x="984893" y="1098132"/>
                  </a:lnTo>
                  <a:lnTo>
                    <a:pt x="988042" y="1162959"/>
                  </a:lnTo>
                  <a:lnTo>
                    <a:pt x="989955" y="1228742"/>
                  </a:lnTo>
                  <a:lnTo>
                    <a:pt x="990600" y="1295400"/>
                  </a:lnTo>
                  <a:lnTo>
                    <a:pt x="989955" y="1362057"/>
                  </a:lnTo>
                  <a:lnTo>
                    <a:pt x="988042" y="1427840"/>
                  </a:lnTo>
                  <a:lnTo>
                    <a:pt x="984893" y="1492667"/>
                  </a:lnTo>
                  <a:lnTo>
                    <a:pt x="980537" y="1556457"/>
                  </a:lnTo>
                  <a:lnTo>
                    <a:pt x="975007" y="1619127"/>
                  </a:lnTo>
                  <a:lnTo>
                    <a:pt x="968333" y="1680597"/>
                  </a:lnTo>
                  <a:lnTo>
                    <a:pt x="960546" y="1740786"/>
                  </a:lnTo>
                  <a:lnTo>
                    <a:pt x="951678" y="1799611"/>
                  </a:lnTo>
                  <a:lnTo>
                    <a:pt x="941759" y="1856992"/>
                  </a:lnTo>
                  <a:lnTo>
                    <a:pt x="930822" y="1912847"/>
                  </a:lnTo>
                  <a:lnTo>
                    <a:pt x="918896" y="1967094"/>
                  </a:lnTo>
                  <a:lnTo>
                    <a:pt x="906013" y="2019653"/>
                  </a:lnTo>
                  <a:lnTo>
                    <a:pt x="892204" y="2070441"/>
                  </a:lnTo>
                  <a:lnTo>
                    <a:pt x="877501" y="2119378"/>
                  </a:lnTo>
                  <a:lnTo>
                    <a:pt x="861934" y="2166382"/>
                  </a:lnTo>
                  <a:lnTo>
                    <a:pt x="845534" y="2211371"/>
                  </a:lnTo>
                  <a:lnTo>
                    <a:pt x="828333" y="2254265"/>
                  </a:lnTo>
                  <a:lnTo>
                    <a:pt x="810361" y="2294981"/>
                  </a:lnTo>
                  <a:lnTo>
                    <a:pt x="791650" y="2333438"/>
                  </a:lnTo>
                  <a:lnTo>
                    <a:pt x="772231" y="2369555"/>
                  </a:lnTo>
                  <a:lnTo>
                    <a:pt x="752136" y="2403251"/>
                  </a:lnTo>
                  <a:lnTo>
                    <a:pt x="710037" y="2463052"/>
                  </a:lnTo>
                  <a:lnTo>
                    <a:pt x="665605" y="2512191"/>
                  </a:lnTo>
                  <a:lnTo>
                    <a:pt x="619086" y="2550014"/>
                  </a:lnTo>
                  <a:lnTo>
                    <a:pt x="570731" y="2575873"/>
                  </a:lnTo>
                  <a:lnTo>
                    <a:pt x="520789" y="2589114"/>
                  </a:lnTo>
                  <a:lnTo>
                    <a:pt x="495300" y="2590800"/>
                  </a:lnTo>
                  <a:lnTo>
                    <a:pt x="469810" y="2589114"/>
                  </a:lnTo>
                  <a:lnTo>
                    <a:pt x="419868" y="2575873"/>
                  </a:lnTo>
                  <a:lnTo>
                    <a:pt x="371513" y="2550014"/>
                  </a:lnTo>
                  <a:lnTo>
                    <a:pt x="324994" y="2512191"/>
                  </a:lnTo>
                  <a:lnTo>
                    <a:pt x="280562" y="2463052"/>
                  </a:lnTo>
                  <a:lnTo>
                    <a:pt x="238463" y="2403251"/>
                  </a:lnTo>
                  <a:lnTo>
                    <a:pt x="218368" y="2369555"/>
                  </a:lnTo>
                  <a:lnTo>
                    <a:pt x="198949" y="2333438"/>
                  </a:lnTo>
                  <a:lnTo>
                    <a:pt x="180238" y="2294981"/>
                  </a:lnTo>
                  <a:lnTo>
                    <a:pt x="162266" y="2254265"/>
                  </a:lnTo>
                  <a:lnTo>
                    <a:pt x="145065" y="2211371"/>
                  </a:lnTo>
                  <a:lnTo>
                    <a:pt x="128665" y="2166382"/>
                  </a:lnTo>
                  <a:lnTo>
                    <a:pt x="113098" y="2119378"/>
                  </a:lnTo>
                  <a:lnTo>
                    <a:pt x="98395" y="2070441"/>
                  </a:lnTo>
                  <a:lnTo>
                    <a:pt x="84586" y="2019653"/>
                  </a:lnTo>
                  <a:lnTo>
                    <a:pt x="71703" y="1967094"/>
                  </a:lnTo>
                  <a:lnTo>
                    <a:pt x="59777" y="1912847"/>
                  </a:lnTo>
                  <a:lnTo>
                    <a:pt x="48840" y="1856992"/>
                  </a:lnTo>
                  <a:lnTo>
                    <a:pt x="38921" y="1799611"/>
                  </a:lnTo>
                  <a:lnTo>
                    <a:pt x="30053" y="1740786"/>
                  </a:lnTo>
                  <a:lnTo>
                    <a:pt x="22266" y="1680597"/>
                  </a:lnTo>
                  <a:lnTo>
                    <a:pt x="15592" y="1619127"/>
                  </a:lnTo>
                  <a:lnTo>
                    <a:pt x="10062" y="1556457"/>
                  </a:lnTo>
                  <a:lnTo>
                    <a:pt x="5706" y="1492667"/>
                  </a:lnTo>
                  <a:lnTo>
                    <a:pt x="2557" y="1427840"/>
                  </a:lnTo>
                  <a:lnTo>
                    <a:pt x="644" y="1362057"/>
                  </a:lnTo>
                  <a:lnTo>
                    <a:pt x="0" y="1295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1676400"/>
              <a:ext cx="2057400" cy="2590800"/>
            </a:xfrm>
            <a:custGeom>
              <a:avLst/>
              <a:gdLst/>
              <a:ahLst/>
              <a:cxnLst/>
              <a:rect l="l" t="t" r="r" b="b"/>
              <a:pathLst>
                <a:path w="2057400" h="2590800">
                  <a:moveTo>
                    <a:pt x="1028700" y="0"/>
                  </a:moveTo>
                  <a:lnTo>
                    <a:pt x="986297" y="1080"/>
                  </a:lnTo>
                  <a:lnTo>
                    <a:pt x="944330" y="4294"/>
                  </a:lnTo>
                  <a:lnTo>
                    <a:pt x="902833" y="9600"/>
                  </a:lnTo>
                  <a:lnTo>
                    <a:pt x="861839" y="16955"/>
                  </a:lnTo>
                  <a:lnTo>
                    <a:pt x="821381" y="26319"/>
                  </a:lnTo>
                  <a:lnTo>
                    <a:pt x="781491" y="37649"/>
                  </a:lnTo>
                  <a:lnTo>
                    <a:pt x="742204" y="50905"/>
                  </a:lnTo>
                  <a:lnTo>
                    <a:pt x="703551" y="66044"/>
                  </a:lnTo>
                  <a:lnTo>
                    <a:pt x="665567" y="83024"/>
                  </a:lnTo>
                  <a:lnTo>
                    <a:pt x="628283" y="101804"/>
                  </a:lnTo>
                  <a:lnTo>
                    <a:pt x="591734" y="122342"/>
                  </a:lnTo>
                  <a:lnTo>
                    <a:pt x="555953" y="144597"/>
                  </a:lnTo>
                  <a:lnTo>
                    <a:pt x="520972" y="168527"/>
                  </a:lnTo>
                  <a:lnTo>
                    <a:pt x="486825" y="194089"/>
                  </a:lnTo>
                  <a:lnTo>
                    <a:pt x="453544" y="221244"/>
                  </a:lnTo>
                  <a:lnTo>
                    <a:pt x="421163" y="249948"/>
                  </a:lnTo>
                  <a:lnTo>
                    <a:pt x="389715" y="280160"/>
                  </a:lnTo>
                  <a:lnTo>
                    <a:pt x="359233" y="311838"/>
                  </a:lnTo>
                  <a:lnTo>
                    <a:pt x="329750" y="344942"/>
                  </a:lnTo>
                  <a:lnTo>
                    <a:pt x="301299" y="379428"/>
                  </a:lnTo>
                  <a:lnTo>
                    <a:pt x="273913" y="415256"/>
                  </a:lnTo>
                  <a:lnTo>
                    <a:pt x="247626" y="452383"/>
                  </a:lnTo>
                  <a:lnTo>
                    <a:pt x="222470" y="490768"/>
                  </a:lnTo>
                  <a:lnTo>
                    <a:pt x="198479" y="530370"/>
                  </a:lnTo>
                  <a:lnTo>
                    <a:pt x="175686" y="571146"/>
                  </a:lnTo>
                  <a:lnTo>
                    <a:pt x="154123" y="613055"/>
                  </a:lnTo>
                  <a:lnTo>
                    <a:pt x="133823" y="656056"/>
                  </a:lnTo>
                  <a:lnTo>
                    <a:pt x="114821" y="700106"/>
                  </a:lnTo>
                  <a:lnTo>
                    <a:pt x="97149" y="745164"/>
                  </a:lnTo>
                  <a:lnTo>
                    <a:pt x="80840" y="791188"/>
                  </a:lnTo>
                  <a:lnTo>
                    <a:pt x="65927" y="838136"/>
                  </a:lnTo>
                  <a:lnTo>
                    <a:pt x="52443" y="885968"/>
                  </a:lnTo>
                  <a:lnTo>
                    <a:pt x="40422" y="934640"/>
                  </a:lnTo>
                  <a:lnTo>
                    <a:pt x="29896" y="984112"/>
                  </a:lnTo>
                  <a:lnTo>
                    <a:pt x="20899" y="1034342"/>
                  </a:lnTo>
                  <a:lnTo>
                    <a:pt x="13463" y="1085288"/>
                  </a:lnTo>
                  <a:lnTo>
                    <a:pt x="7623" y="1136909"/>
                  </a:lnTo>
                  <a:lnTo>
                    <a:pt x="3410" y="1189162"/>
                  </a:lnTo>
                  <a:lnTo>
                    <a:pt x="858" y="1242006"/>
                  </a:lnTo>
                  <a:lnTo>
                    <a:pt x="0" y="1295400"/>
                  </a:lnTo>
                  <a:lnTo>
                    <a:pt x="858" y="1348793"/>
                  </a:lnTo>
                  <a:lnTo>
                    <a:pt x="3410" y="1401637"/>
                  </a:lnTo>
                  <a:lnTo>
                    <a:pt x="7623" y="1453890"/>
                  </a:lnTo>
                  <a:lnTo>
                    <a:pt x="13463" y="1505511"/>
                  </a:lnTo>
                  <a:lnTo>
                    <a:pt x="20899" y="1556457"/>
                  </a:lnTo>
                  <a:lnTo>
                    <a:pt x="29896" y="1606687"/>
                  </a:lnTo>
                  <a:lnTo>
                    <a:pt x="40422" y="1656159"/>
                  </a:lnTo>
                  <a:lnTo>
                    <a:pt x="52443" y="1704831"/>
                  </a:lnTo>
                  <a:lnTo>
                    <a:pt x="65927" y="1752663"/>
                  </a:lnTo>
                  <a:lnTo>
                    <a:pt x="80840" y="1799611"/>
                  </a:lnTo>
                  <a:lnTo>
                    <a:pt x="97149" y="1845635"/>
                  </a:lnTo>
                  <a:lnTo>
                    <a:pt x="114821" y="1890693"/>
                  </a:lnTo>
                  <a:lnTo>
                    <a:pt x="133823" y="1934743"/>
                  </a:lnTo>
                  <a:lnTo>
                    <a:pt x="154123" y="1977744"/>
                  </a:lnTo>
                  <a:lnTo>
                    <a:pt x="175686" y="2019653"/>
                  </a:lnTo>
                  <a:lnTo>
                    <a:pt x="198479" y="2060429"/>
                  </a:lnTo>
                  <a:lnTo>
                    <a:pt x="222470" y="2100031"/>
                  </a:lnTo>
                  <a:lnTo>
                    <a:pt x="247626" y="2138416"/>
                  </a:lnTo>
                  <a:lnTo>
                    <a:pt x="273913" y="2175543"/>
                  </a:lnTo>
                  <a:lnTo>
                    <a:pt x="301299" y="2211371"/>
                  </a:lnTo>
                  <a:lnTo>
                    <a:pt x="329750" y="2245857"/>
                  </a:lnTo>
                  <a:lnTo>
                    <a:pt x="359233" y="2278961"/>
                  </a:lnTo>
                  <a:lnTo>
                    <a:pt x="389715" y="2310639"/>
                  </a:lnTo>
                  <a:lnTo>
                    <a:pt x="421163" y="2340851"/>
                  </a:lnTo>
                  <a:lnTo>
                    <a:pt x="453544" y="2369555"/>
                  </a:lnTo>
                  <a:lnTo>
                    <a:pt x="486825" y="2396710"/>
                  </a:lnTo>
                  <a:lnTo>
                    <a:pt x="520972" y="2422272"/>
                  </a:lnTo>
                  <a:lnTo>
                    <a:pt x="555953" y="2446202"/>
                  </a:lnTo>
                  <a:lnTo>
                    <a:pt x="591734" y="2468457"/>
                  </a:lnTo>
                  <a:lnTo>
                    <a:pt x="628283" y="2488995"/>
                  </a:lnTo>
                  <a:lnTo>
                    <a:pt x="665567" y="2507775"/>
                  </a:lnTo>
                  <a:lnTo>
                    <a:pt x="703551" y="2524755"/>
                  </a:lnTo>
                  <a:lnTo>
                    <a:pt x="742204" y="2539894"/>
                  </a:lnTo>
                  <a:lnTo>
                    <a:pt x="781491" y="2553150"/>
                  </a:lnTo>
                  <a:lnTo>
                    <a:pt x="821381" y="2564480"/>
                  </a:lnTo>
                  <a:lnTo>
                    <a:pt x="861839" y="2573844"/>
                  </a:lnTo>
                  <a:lnTo>
                    <a:pt x="902833" y="2581199"/>
                  </a:lnTo>
                  <a:lnTo>
                    <a:pt x="944330" y="2586505"/>
                  </a:lnTo>
                  <a:lnTo>
                    <a:pt x="986297" y="2589719"/>
                  </a:lnTo>
                  <a:lnTo>
                    <a:pt x="1028700" y="2590800"/>
                  </a:lnTo>
                  <a:lnTo>
                    <a:pt x="1071107" y="2589719"/>
                  </a:lnTo>
                  <a:lnTo>
                    <a:pt x="1113077" y="2586505"/>
                  </a:lnTo>
                  <a:lnTo>
                    <a:pt x="1154578" y="2581199"/>
                  </a:lnTo>
                  <a:lnTo>
                    <a:pt x="1195575" y="2573844"/>
                  </a:lnTo>
                  <a:lnTo>
                    <a:pt x="1236036" y="2564480"/>
                  </a:lnTo>
                  <a:lnTo>
                    <a:pt x="1275928" y="2553150"/>
                  </a:lnTo>
                  <a:lnTo>
                    <a:pt x="1315218" y="2539894"/>
                  </a:lnTo>
                  <a:lnTo>
                    <a:pt x="1353872" y="2524755"/>
                  </a:lnTo>
                  <a:lnTo>
                    <a:pt x="1391858" y="2507775"/>
                  </a:lnTo>
                  <a:lnTo>
                    <a:pt x="1429142" y="2488995"/>
                  </a:lnTo>
                  <a:lnTo>
                    <a:pt x="1465692" y="2468457"/>
                  </a:lnTo>
                  <a:lnTo>
                    <a:pt x="1501474" y="2446202"/>
                  </a:lnTo>
                  <a:lnTo>
                    <a:pt x="1536455" y="2422272"/>
                  </a:lnTo>
                  <a:lnTo>
                    <a:pt x="1570603" y="2396710"/>
                  </a:lnTo>
                  <a:lnTo>
                    <a:pt x="1603883" y="2369555"/>
                  </a:lnTo>
                  <a:lnTo>
                    <a:pt x="1636263" y="2340851"/>
                  </a:lnTo>
                  <a:lnTo>
                    <a:pt x="1667711" y="2310639"/>
                  </a:lnTo>
                  <a:lnTo>
                    <a:pt x="1698192" y="2278961"/>
                  </a:lnTo>
                  <a:lnTo>
                    <a:pt x="1727674" y="2245857"/>
                  </a:lnTo>
                  <a:lnTo>
                    <a:pt x="1756124" y="2211371"/>
                  </a:lnTo>
                  <a:lnTo>
                    <a:pt x="1783508" y="2175543"/>
                  </a:lnTo>
                  <a:lnTo>
                    <a:pt x="1809794" y="2138416"/>
                  </a:lnTo>
                  <a:lnTo>
                    <a:pt x="1834948" y="2100031"/>
                  </a:lnTo>
                  <a:lnTo>
                    <a:pt x="1858938" y="2060429"/>
                  </a:lnTo>
                  <a:lnTo>
                    <a:pt x="1881730" y="2019653"/>
                  </a:lnTo>
                  <a:lnTo>
                    <a:pt x="1903292" y="1977744"/>
                  </a:lnTo>
                  <a:lnTo>
                    <a:pt x="1923589" y="1934743"/>
                  </a:lnTo>
                  <a:lnTo>
                    <a:pt x="1942590" y="1890693"/>
                  </a:lnTo>
                  <a:lnTo>
                    <a:pt x="1960260" y="1845635"/>
                  </a:lnTo>
                  <a:lnTo>
                    <a:pt x="1976568" y="1799611"/>
                  </a:lnTo>
                  <a:lnTo>
                    <a:pt x="1991479" y="1752663"/>
                  </a:lnTo>
                  <a:lnTo>
                    <a:pt x="2004962" y="1704831"/>
                  </a:lnTo>
                  <a:lnTo>
                    <a:pt x="2016982" y="1656159"/>
                  </a:lnTo>
                  <a:lnTo>
                    <a:pt x="2027506" y="1606687"/>
                  </a:lnTo>
                  <a:lnTo>
                    <a:pt x="2036503" y="1556457"/>
                  </a:lnTo>
                  <a:lnTo>
                    <a:pt x="2043937" y="1505511"/>
                  </a:lnTo>
                  <a:lnTo>
                    <a:pt x="2049777" y="1453890"/>
                  </a:lnTo>
                  <a:lnTo>
                    <a:pt x="2053990" y="1401637"/>
                  </a:lnTo>
                  <a:lnTo>
                    <a:pt x="2056542" y="1348793"/>
                  </a:lnTo>
                  <a:lnTo>
                    <a:pt x="2057400" y="1295400"/>
                  </a:lnTo>
                  <a:lnTo>
                    <a:pt x="2056542" y="1242006"/>
                  </a:lnTo>
                  <a:lnTo>
                    <a:pt x="2053990" y="1189162"/>
                  </a:lnTo>
                  <a:lnTo>
                    <a:pt x="2049777" y="1136909"/>
                  </a:lnTo>
                  <a:lnTo>
                    <a:pt x="2043937" y="1085288"/>
                  </a:lnTo>
                  <a:lnTo>
                    <a:pt x="2036503" y="1034342"/>
                  </a:lnTo>
                  <a:lnTo>
                    <a:pt x="2027506" y="984112"/>
                  </a:lnTo>
                  <a:lnTo>
                    <a:pt x="2016982" y="934640"/>
                  </a:lnTo>
                  <a:lnTo>
                    <a:pt x="2004962" y="885968"/>
                  </a:lnTo>
                  <a:lnTo>
                    <a:pt x="1991479" y="838136"/>
                  </a:lnTo>
                  <a:lnTo>
                    <a:pt x="1976568" y="791188"/>
                  </a:lnTo>
                  <a:lnTo>
                    <a:pt x="1960260" y="745164"/>
                  </a:lnTo>
                  <a:lnTo>
                    <a:pt x="1942590" y="700106"/>
                  </a:lnTo>
                  <a:lnTo>
                    <a:pt x="1923589" y="656056"/>
                  </a:lnTo>
                  <a:lnTo>
                    <a:pt x="1903292" y="613055"/>
                  </a:lnTo>
                  <a:lnTo>
                    <a:pt x="1881730" y="571146"/>
                  </a:lnTo>
                  <a:lnTo>
                    <a:pt x="1858938" y="530370"/>
                  </a:lnTo>
                  <a:lnTo>
                    <a:pt x="1834948" y="490768"/>
                  </a:lnTo>
                  <a:lnTo>
                    <a:pt x="1809794" y="452383"/>
                  </a:lnTo>
                  <a:lnTo>
                    <a:pt x="1783508" y="415256"/>
                  </a:lnTo>
                  <a:lnTo>
                    <a:pt x="1756124" y="379428"/>
                  </a:lnTo>
                  <a:lnTo>
                    <a:pt x="1727674" y="344942"/>
                  </a:lnTo>
                  <a:lnTo>
                    <a:pt x="1698192" y="311838"/>
                  </a:lnTo>
                  <a:lnTo>
                    <a:pt x="1667711" y="280160"/>
                  </a:lnTo>
                  <a:lnTo>
                    <a:pt x="1636263" y="249948"/>
                  </a:lnTo>
                  <a:lnTo>
                    <a:pt x="1603883" y="221244"/>
                  </a:lnTo>
                  <a:lnTo>
                    <a:pt x="1570603" y="194089"/>
                  </a:lnTo>
                  <a:lnTo>
                    <a:pt x="1536455" y="168527"/>
                  </a:lnTo>
                  <a:lnTo>
                    <a:pt x="1501474" y="144597"/>
                  </a:lnTo>
                  <a:lnTo>
                    <a:pt x="1465692" y="122342"/>
                  </a:lnTo>
                  <a:lnTo>
                    <a:pt x="1429142" y="101804"/>
                  </a:lnTo>
                  <a:lnTo>
                    <a:pt x="1391858" y="83024"/>
                  </a:lnTo>
                  <a:lnTo>
                    <a:pt x="1353872" y="66044"/>
                  </a:lnTo>
                  <a:lnTo>
                    <a:pt x="1315218" y="50905"/>
                  </a:lnTo>
                  <a:lnTo>
                    <a:pt x="1275928" y="37649"/>
                  </a:lnTo>
                  <a:lnTo>
                    <a:pt x="1236036" y="26319"/>
                  </a:lnTo>
                  <a:lnTo>
                    <a:pt x="1195575" y="16955"/>
                  </a:lnTo>
                  <a:lnTo>
                    <a:pt x="1154578" y="9600"/>
                  </a:lnTo>
                  <a:lnTo>
                    <a:pt x="1113077" y="4294"/>
                  </a:lnTo>
                  <a:lnTo>
                    <a:pt x="1071107" y="108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" y="1676400"/>
              <a:ext cx="2057400" cy="2590800"/>
            </a:xfrm>
            <a:custGeom>
              <a:avLst/>
              <a:gdLst/>
              <a:ahLst/>
              <a:cxnLst/>
              <a:rect l="l" t="t" r="r" b="b"/>
              <a:pathLst>
                <a:path w="2057400" h="2590800">
                  <a:moveTo>
                    <a:pt x="0" y="1295400"/>
                  </a:moveTo>
                  <a:lnTo>
                    <a:pt x="858" y="1242006"/>
                  </a:lnTo>
                  <a:lnTo>
                    <a:pt x="3410" y="1189162"/>
                  </a:lnTo>
                  <a:lnTo>
                    <a:pt x="7623" y="1136909"/>
                  </a:lnTo>
                  <a:lnTo>
                    <a:pt x="13463" y="1085288"/>
                  </a:lnTo>
                  <a:lnTo>
                    <a:pt x="20899" y="1034342"/>
                  </a:lnTo>
                  <a:lnTo>
                    <a:pt x="29896" y="984112"/>
                  </a:lnTo>
                  <a:lnTo>
                    <a:pt x="40422" y="934640"/>
                  </a:lnTo>
                  <a:lnTo>
                    <a:pt x="52443" y="885968"/>
                  </a:lnTo>
                  <a:lnTo>
                    <a:pt x="65927" y="838136"/>
                  </a:lnTo>
                  <a:lnTo>
                    <a:pt x="80840" y="791188"/>
                  </a:lnTo>
                  <a:lnTo>
                    <a:pt x="97149" y="745164"/>
                  </a:lnTo>
                  <a:lnTo>
                    <a:pt x="114821" y="700106"/>
                  </a:lnTo>
                  <a:lnTo>
                    <a:pt x="133823" y="656056"/>
                  </a:lnTo>
                  <a:lnTo>
                    <a:pt x="154123" y="613055"/>
                  </a:lnTo>
                  <a:lnTo>
                    <a:pt x="175686" y="571146"/>
                  </a:lnTo>
                  <a:lnTo>
                    <a:pt x="198479" y="530370"/>
                  </a:lnTo>
                  <a:lnTo>
                    <a:pt x="222470" y="490768"/>
                  </a:lnTo>
                  <a:lnTo>
                    <a:pt x="247626" y="452383"/>
                  </a:lnTo>
                  <a:lnTo>
                    <a:pt x="273913" y="415256"/>
                  </a:lnTo>
                  <a:lnTo>
                    <a:pt x="301299" y="379428"/>
                  </a:lnTo>
                  <a:lnTo>
                    <a:pt x="329750" y="344942"/>
                  </a:lnTo>
                  <a:lnTo>
                    <a:pt x="359233" y="311838"/>
                  </a:lnTo>
                  <a:lnTo>
                    <a:pt x="389715" y="280160"/>
                  </a:lnTo>
                  <a:lnTo>
                    <a:pt x="421163" y="249948"/>
                  </a:lnTo>
                  <a:lnTo>
                    <a:pt x="453544" y="221244"/>
                  </a:lnTo>
                  <a:lnTo>
                    <a:pt x="486825" y="194089"/>
                  </a:lnTo>
                  <a:lnTo>
                    <a:pt x="520972" y="168527"/>
                  </a:lnTo>
                  <a:lnTo>
                    <a:pt x="555953" y="144597"/>
                  </a:lnTo>
                  <a:lnTo>
                    <a:pt x="591734" y="122342"/>
                  </a:lnTo>
                  <a:lnTo>
                    <a:pt x="628283" y="101804"/>
                  </a:lnTo>
                  <a:lnTo>
                    <a:pt x="665567" y="83024"/>
                  </a:lnTo>
                  <a:lnTo>
                    <a:pt x="703551" y="66044"/>
                  </a:lnTo>
                  <a:lnTo>
                    <a:pt x="742204" y="50905"/>
                  </a:lnTo>
                  <a:lnTo>
                    <a:pt x="781491" y="37649"/>
                  </a:lnTo>
                  <a:lnTo>
                    <a:pt x="821381" y="26319"/>
                  </a:lnTo>
                  <a:lnTo>
                    <a:pt x="861839" y="16955"/>
                  </a:lnTo>
                  <a:lnTo>
                    <a:pt x="902833" y="9600"/>
                  </a:lnTo>
                  <a:lnTo>
                    <a:pt x="944330" y="4294"/>
                  </a:lnTo>
                  <a:lnTo>
                    <a:pt x="986297" y="1080"/>
                  </a:lnTo>
                  <a:lnTo>
                    <a:pt x="1028700" y="0"/>
                  </a:lnTo>
                  <a:lnTo>
                    <a:pt x="1071107" y="1080"/>
                  </a:lnTo>
                  <a:lnTo>
                    <a:pt x="1113077" y="4294"/>
                  </a:lnTo>
                  <a:lnTo>
                    <a:pt x="1154578" y="9600"/>
                  </a:lnTo>
                  <a:lnTo>
                    <a:pt x="1195575" y="16955"/>
                  </a:lnTo>
                  <a:lnTo>
                    <a:pt x="1236036" y="26319"/>
                  </a:lnTo>
                  <a:lnTo>
                    <a:pt x="1275928" y="37649"/>
                  </a:lnTo>
                  <a:lnTo>
                    <a:pt x="1315218" y="50905"/>
                  </a:lnTo>
                  <a:lnTo>
                    <a:pt x="1353872" y="66044"/>
                  </a:lnTo>
                  <a:lnTo>
                    <a:pt x="1391858" y="83024"/>
                  </a:lnTo>
                  <a:lnTo>
                    <a:pt x="1429142" y="101804"/>
                  </a:lnTo>
                  <a:lnTo>
                    <a:pt x="1465692" y="122342"/>
                  </a:lnTo>
                  <a:lnTo>
                    <a:pt x="1501474" y="144597"/>
                  </a:lnTo>
                  <a:lnTo>
                    <a:pt x="1536455" y="168527"/>
                  </a:lnTo>
                  <a:lnTo>
                    <a:pt x="1570603" y="194089"/>
                  </a:lnTo>
                  <a:lnTo>
                    <a:pt x="1603883" y="221244"/>
                  </a:lnTo>
                  <a:lnTo>
                    <a:pt x="1636263" y="249948"/>
                  </a:lnTo>
                  <a:lnTo>
                    <a:pt x="1667711" y="280160"/>
                  </a:lnTo>
                  <a:lnTo>
                    <a:pt x="1698192" y="311838"/>
                  </a:lnTo>
                  <a:lnTo>
                    <a:pt x="1727674" y="344942"/>
                  </a:lnTo>
                  <a:lnTo>
                    <a:pt x="1756124" y="379428"/>
                  </a:lnTo>
                  <a:lnTo>
                    <a:pt x="1783508" y="415256"/>
                  </a:lnTo>
                  <a:lnTo>
                    <a:pt x="1809794" y="452383"/>
                  </a:lnTo>
                  <a:lnTo>
                    <a:pt x="1834948" y="490768"/>
                  </a:lnTo>
                  <a:lnTo>
                    <a:pt x="1858938" y="530370"/>
                  </a:lnTo>
                  <a:lnTo>
                    <a:pt x="1881730" y="571146"/>
                  </a:lnTo>
                  <a:lnTo>
                    <a:pt x="1903292" y="613055"/>
                  </a:lnTo>
                  <a:lnTo>
                    <a:pt x="1923589" y="656056"/>
                  </a:lnTo>
                  <a:lnTo>
                    <a:pt x="1942590" y="700106"/>
                  </a:lnTo>
                  <a:lnTo>
                    <a:pt x="1960260" y="745164"/>
                  </a:lnTo>
                  <a:lnTo>
                    <a:pt x="1976568" y="791188"/>
                  </a:lnTo>
                  <a:lnTo>
                    <a:pt x="1991479" y="838136"/>
                  </a:lnTo>
                  <a:lnTo>
                    <a:pt x="2004962" y="885968"/>
                  </a:lnTo>
                  <a:lnTo>
                    <a:pt x="2016982" y="934640"/>
                  </a:lnTo>
                  <a:lnTo>
                    <a:pt x="2027506" y="984112"/>
                  </a:lnTo>
                  <a:lnTo>
                    <a:pt x="2036503" y="1034342"/>
                  </a:lnTo>
                  <a:lnTo>
                    <a:pt x="2043937" y="1085288"/>
                  </a:lnTo>
                  <a:lnTo>
                    <a:pt x="2049777" y="1136909"/>
                  </a:lnTo>
                  <a:lnTo>
                    <a:pt x="2053990" y="1189162"/>
                  </a:lnTo>
                  <a:lnTo>
                    <a:pt x="2056542" y="1242006"/>
                  </a:lnTo>
                  <a:lnTo>
                    <a:pt x="2057400" y="1295400"/>
                  </a:lnTo>
                  <a:lnTo>
                    <a:pt x="2056542" y="1348793"/>
                  </a:lnTo>
                  <a:lnTo>
                    <a:pt x="2053990" y="1401637"/>
                  </a:lnTo>
                  <a:lnTo>
                    <a:pt x="2049777" y="1453890"/>
                  </a:lnTo>
                  <a:lnTo>
                    <a:pt x="2043937" y="1505511"/>
                  </a:lnTo>
                  <a:lnTo>
                    <a:pt x="2036503" y="1556457"/>
                  </a:lnTo>
                  <a:lnTo>
                    <a:pt x="2027506" y="1606687"/>
                  </a:lnTo>
                  <a:lnTo>
                    <a:pt x="2016982" y="1656159"/>
                  </a:lnTo>
                  <a:lnTo>
                    <a:pt x="2004962" y="1704831"/>
                  </a:lnTo>
                  <a:lnTo>
                    <a:pt x="1991479" y="1752663"/>
                  </a:lnTo>
                  <a:lnTo>
                    <a:pt x="1976568" y="1799611"/>
                  </a:lnTo>
                  <a:lnTo>
                    <a:pt x="1960260" y="1845635"/>
                  </a:lnTo>
                  <a:lnTo>
                    <a:pt x="1942590" y="1890693"/>
                  </a:lnTo>
                  <a:lnTo>
                    <a:pt x="1923589" y="1934743"/>
                  </a:lnTo>
                  <a:lnTo>
                    <a:pt x="1903292" y="1977744"/>
                  </a:lnTo>
                  <a:lnTo>
                    <a:pt x="1881730" y="2019653"/>
                  </a:lnTo>
                  <a:lnTo>
                    <a:pt x="1858938" y="2060429"/>
                  </a:lnTo>
                  <a:lnTo>
                    <a:pt x="1834948" y="2100031"/>
                  </a:lnTo>
                  <a:lnTo>
                    <a:pt x="1809794" y="2138416"/>
                  </a:lnTo>
                  <a:lnTo>
                    <a:pt x="1783508" y="2175543"/>
                  </a:lnTo>
                  <a:lnTo>
                    <a:pt x="1756124" y="2211371"/>
                  </a:lnTo>
                  <a:lnTo>
                    <a:pt x="1727674" y="2245857"/>
                  </a:lnTo>
                  <a:lnTo>
                    <a:pt x="1698192" y="2278961"/>
                  </a:lnTo>
                  <a:lnTo>
                    <a:pt x="1667711" y="2310639"/>
                  </a:lnTo>
                  <a:lnTo>
                    <a:pt x="1636263" y="2340851"/>
                  </a:lnTo>
                  <a:lnTo>
                    <a:pt x="1603883" y="2369555"/>
                  </a:lnTo>
                  <a:lnTo>
                    <a:pt x="1570603" y="2396710"/>
                  </a:lnTo>
                  <a:lnTo>
                    <a:pt x="1536455" y="2422272"/>
                  </a:lnTo>
                  <a:lnTo>
                    <a:pt x="1501474" y="2446202"/>
                  </a:lnTo>
                  <a:lnTo>
                    <a:pt x="1465692" y="2468457"/>
                  </a:lnTo>
                  <a:lnTo>
                    <a:pt x="1429142" y="2488995"/>
                  </a:lnTo>
                  <a:lnTo>
                    <a:pt x="1391858" y="2507775"/>
                  </a:lnTo>
                  <a:lnTo>
                    <a:pt x="1353872" y="2524755"/>
                  </a:lnTo>
                  <a:lnTo>
                    <a:pt x="1315218" y="2539894"/>
                  </a:lnTo>
                  <a:lnTo>
                    <a:pt x="1275928" y="2553150"/>
                  </a:lnTo>
                  <a:lnTo>
                    <a:pt x="1236036" y="2564480"/>
                  </a:lnTo>
                  <a:lnTo>
                    <a:pt x="1195575" y="2573844"/>
                  </a:lnTo>
                  <a:lnTo>
                    <a:pt x="1154578" y="2581199"/>
                  </a:lnTo>
                  <a:lnTo>
                    <a:pt x="1113077" y="2586505"/>
                  </a:lnTo>
                  <a:lnTo>
                    <a:pt x="1071107" y="2589719"/>
                  </a:lnTo>
                  <a:lnTo>
                    <a:pt x="1028700" y="2590800"/>
                  </a:lnTo>
                  <a:lnTo>
                    <a:pt x="986297" y="2589719"/>
                  </a:lnTo>
                  <a:lnTo>
                    <a:pt x="944330" y="2586505"/>
                  </a:lnTo>
                  <a:lnTo>
                    <a:pt x="902833" y="2581199"/>
                  </a:lnTo>
                  <a:lnTo>
                    <a:pt x="861839" y="2573844"/>
                  </a:lnTo>
                  <a:lnTo>
                    <a:pt x="821381" y="2564480"/>
                  </a:lnTo>
                  <a:lnTo>
                    <a:pt x="781491" y="2553150"/>
                  </a:lnTo>
                  <a:lnTo>
                    <a:pt x="742204" y="2539894"/>
                  </a:lnTo>
                  <a:lnTo>
                    <a:pt x="703551" y="2524755"/>
                  </a:lnTo>
                  <a:lnTo>
                    <a:pt x="665567" y="2507775"/>
                  </a:lnTo>
                  <a:lnTo>
                    <a:pt x="628283" y="2488995"/>
                  </a:lnTo>
                  <a:lnTo>
                    <a:pt x="591734" y="2468457"/>
                  </a:lnTo>
                  <a:lnTo>
                    <a:pt x="555953" y="2446202"/>
                  </a:lnTo>
                  <a:lnTo>
                    <a:pt x="520972" y="2422272"/>
                  </a:lnTo>
                  <a:lnTo>
                    <a:pt x="486825" y="2396710"/>
                  </a:lnTo>
                  <a:lnTo>
                    <a:pt x="453544" y="2369555"/>
                  </a:lnTo>
                  <a:lnTo>
                    <a:pt x="421163" y="2340851"/>
                  </a:lnTo>
                  <a:lnTo>
                    <a:pt x="389715" y="2310639"/>
                  </a:lnTo>
                  <a:lnTo>
                    <a:pt x="359233" y="2278961"/>
                  </a:lnTo>
                  <a:lnTo>
                    <a:pt x="329750" y="2245857"/>
                  </a:lnTo>
                  <a:lnTo>
                    <a:pt x="301299" y="2211371"/>
                  </a:lnTo>
                  <a:lnTo>
                    <a:pt x="273913" y="2175543"/>
                  </a:lnTo>
                  <a:lnTo>
                    <a:pt x="247626" y="2138416"/>
                  </a:lnTo>
                  <a:lnTo>
                    <a:pt x="222470" y="2100031"/>
                  </a:lnTo>
                  <a:lnTo>
                    <a:pt x="198479" y="2060429"/>
                  </a:lnTo>
                  <a:lnTo>
                    <a:pt x="175686" y="2019653"/>
                  </a:lnTo>
                  <a:lnTo>
                    <a:pt x="154123" y="1977744"/>
                  </a:lnTo>
                  <a:lnTo>
                    <a:pt x="133823" y="1934743"/>
                  </a:lnTo>
                  <a:lnTo>
                    <a:pt x="114821" y="1890693"/>
                  </a:lnTo>
                  <a:lnTo>
                    <a:pt x="97149" y="1845635"/>
                  </a:lnTo>
                  <a:lnTo>
                    <a:pt x="80840" y="1799611"/>
                  </a:lnTo>
                  <a:lnTo>
                    <a:pt x="65927" y="1752663"/>
                  </a:lnTo>
                  <a:lnTo>
                    <a:pt x="52443" y="1704831"/>
                  </a:lnTo>
                  <a:lnTo>
                    <a:pt x="40422" y="1656159"/>
                  </a:lnTo>
                  <a:lnTo>
                    <a:pt x="29896" y="1606687"/>
                  </a:lnTo>
                  <a:lnTo>
                    <a:pt x="20899" y="1556457"/>
                  </a:lnTo>
                  <a:lnTo>
                    <a:pt x="13463" y="1505511"/>
                  </a:lnTo>
                  <a:lnTo>
                    <a:pt x="7623" y="1453890"/>
                  </a:lnTo>
                  <a:lnTo>
                    <a:pt x="3410" y="1401637"/>
                  </a:lnTo>
                  <a:lnTo>
                    <a:pt x="858" y="1348793"/>
                  </a:lnTo>
                  <a:lnTo>
                    <a:pt x="0" y="1295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1000" y="2022348"/>
            <a:ext cx="4038600" cy="431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3384">
              <a:lnSpc>
                <a:spcPts val="2940"/>
              </a:lnSpc>
              <a:tabLst>
                <a:tab pos="3291840" algn="l"/>
              </a:tabLst>
            </a:pPr>
            <a:r>
              <a:rPr sz="2800" dirty="0">
                <a:latin typeface="Times New Roman"/>
                <a:cs typeface="Times New Roman"/>
              </a:rPr>
              <a:t>phy	98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2218" y="2383662"/>
            <a:ext cx="3260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1155" algn="l"/>
              </a:tabLst>
            </a:pPr>
            <a:r>
              <a:rPr sz="2800" spc="-5" dirty="0">
                <a:latin typeface="Times New Roman"/>
                <a:cs typeface="Times New Roman"/>
              </a:rPr>
              <a:t>chem	</a:t>
            </a:r>
            <a:r>
              <a:rPr sz="2800" dirty="0">
                <a:latin typeface="Times New Roman"/>
                <a:cs typeface="Times New Roman"/>
              </a:rPr>
              <a:t>89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2218" y="2810078"/>
            <a:ext cx="32607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1155" algn="l"/>
              </a:tabLst>
            </a:pP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aths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87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91155" algn="l"/>
              </a:tabLst>
            </a:pP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	92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" y="2540507"/>
            <a:ext cx="4038600" cy="1381125"/>
          </a:xfrm>
          <a:custGeom>
            <a:avLst/>
            <a:gdLst/>
            <a:ahLst/>
            <a:cxnLst/>
            <a:rect l="l" t="t" r="r" b="b"/>
            <a:pathLst>
              <a:path w="4038600" h="1381125">
                <a:moveTo>
                  <a:pt x="0" y="344424"/>
                </a:moveTo>
                <a:lnTo>
                  <a:pt x="4038600" y="344424"/>
                </a:lnTo>
                <a:lnTo>
                  <a:pt x="403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  <a:path w="4038600" h="1381125">
                <a:moveTo>
                  <a:pt x="0" y="862583"/>
                </a:moveTo>
                <a:lnTo>
                  <a:pt x="4038600" y="862583"/>
                </a:lnTo>
                <a:lnTo>
                  <a:pt x="4038600" y="518159"/>
                </a:lnTo>
                <a:lnTo>
                  <a:pt x="0" y="518159"/>
                </a:lnTo>
                <a:lnTo>
                  <a:pt x="0" y="862583"/>
                </a:lnTo>
                <a:close/>
              </a:path>
              <a:path w="4038600" h="1381125">
                <a:moveTo>
                  <a:pt x="0" y="1380743"/>
                </a:moveTo>
                <a:lnTo>
                  <a:pt x="4038600" y="1380743"/>
                </a:lnTo>
                <a:lnTo>
                  <a:pt x="4038600" y="949451"/>
                </a:lnTo>
                <a:lnTo>
                  <a:pt x="0" y="949451"/>
                </a:lnTo>
                <a:lnTo>
                  <a:pt x="0" y="13807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719637" y="1976437"/>
            <a:ext cx="4124325" cy="2295525"/>
            <a:chOff x="4719637" y="1976437"/>
            <a:chExt cx="4124325" cy="2295525"/>
          </a:xfrm>
        </p:grpSpPr>
        <p:sp>
          <p:nvSpPr>
            <p:cNvPr id="12" name="object 12"/>
            <p:cNvSpPr/>
            <p:nvPr/>
          </p:nvSpPr>
          <p:spPr>
            <a:xfrm>
              <a:off x="7848600" y="1981200"/>
              <a:ext cx="990600" cy="2286000"/>
            </a:xfrm>
            <a:custGeom>
              <a:avLst/>
              <a:gdLst/>
              <a:ahLst/>
              <a:cxnLst/>
              <a:rect l="l" t="t" r="r" b="b"/>
              <a:pathLst>
                <a:path w="990600" h="2286000">
                  <a:moveTo>
                    <a:pt x="495300" y="0"/>
                  </a:moveTo>
                  <a:lnTo>
                    <a:pt x="439496" y="7172"/>
                  </a:lnTo>
                  <a:lnTo>
                    <a:pt x="385506" y="28175"/>
                  </a:lnTo>
                  <a:lnTo>
                    <a:pt x="333664" y="62237"/>
                  </a:lnTo>
                  <a:lnTo>
                    <a:pt x="284304" y="108586"/>
                  </a:lnTo>
                  <a:lnTo>
                    <a:pt x="237759" y="166451"/>
                  </a:lnTo>
                  <a:lnTo>
                    <a:pt x="215648" y="199461"/>
                  </a:lnTo>
                  <a:lnTo>
                    <a:pt x="194366" y="235061"/>
                  </a:lnTo>
                  <a:lnTo>
                    <a:pt x="173956" y="273153"/>
                  </a:lnTo>
                  <a:lnTo>
                    <a:pt x="154458" y="313642"/>
                  </a:lnTo>
                  <a:lnTo>
                    <a:pt x="135916" y="356432"/>
                  </a:lnTo>
                  <a:lnTo>
                    <a:pt x="118370" y="401425"/>
                  </a:lnTo>
                  <a:lnTo>
                    <a:pt x="101863" y="448526"/>
                  </a:lnTo>
                  <a:lnTo>
                    <a:pt x="86436" y="497637"/>
                  </a:lnTo>
                  <a:lnTo>
                    <a:pt x="72132" y="548663"/>
                  </a:lnTo>
                  <a:lnTo>
                    <a:pt x="58991" y="601507"/>
                  </a:lnTo>
                  <a:lnTo>
                    <a:pt x="47056" y="656073"/>
                  </a:lnTo>
                  <a:lnTo>
                    <a:pt x="36368" y="712264"/>
                  </a:lnTo>
                  <a:lnTo>
                    <a:pt x="26970" y="769983"/>
                  </a:lnTo>
                  <a:lnTo>
                    <a:pt x="18903" y="829134"/>
                  </a:lnTo>
                  <a:lnTo>
                    <a:pt x="12209" y="889622"/>
                  </a:lnTo>
                  <a:lnTo>
                    <a:pt x="6930" y="951348"/>
                  </a:lnTo>
                  <a:lnTo>
                    <a:pt x="3108" y="1014218"/>
                  </a:lnTo>
                  <a:lnTo>
                    <a:pt x="784" y="1078134"/>
                  </a:lnTo>
                  <a:lnTo>
                    <a:pt x="0" y="1143000"/>
                  </a:lnTo>
                  <a:lnTo>
                    <a:pt x="784" y="1207865"/>
                  </a:lnTo>
                  <a:lnTo>
                    <a:pt x="3108" y="1271781"/>
                  </a:lnTo>
                  <a:lnTo>
                    <a:pt x="6930" y="1334651"/>
                  </a:lnTo>
                  <a:lnTo>
                    <a:pt x="12209" y="1396377"/>
                  </a:lnTo>
                  <a:lnTo>
                    <a:pt x="18903" y="1456865"/>
                  </a:lnTo>
                  <a:lnTo>
                    <a:pt x="26970" y="1516016"/>
                  </a:lnTo>
                  <a:lnTo>
                    <a:pt x="36368" y="1573735"/>
                  </a:lnTo>
                  <a:lnTo>
                    <a:pt x="47056" y="1629926"/>
                  </a:lnTo>
                  <a:lnTo>
                    <a:pt x="58991" y="1684492"/>
                  </a:lnTo>
                  <a:lnTo>
                    <a:pt x="72132" y="1737336"/>
                  </a:lnTo>
                  <a:lnTo>
                    <a:pt x="86436" y="1788362"/>
                  </a:lnTo>
                  <a:lnTo>
                    <a:pt x="101863" y="1837473"/>
                  </a:lnTo>
                  <a:lnTo>
                    <a:pt x="118370" y="1884574"/>
                  </a:lnTo>
                  <a:lnTo>
                    <a:pt x="135916" y="1929567"/>
                  </a:lnTo>
                  <a:lnTo>
                    <a:pt x="154458" y="1972357"/>
                  </a:lnTo>
                  <a:lnTo>
                    <a:pt x="173956" y="2012846"/>
                  </a:lnTo>
                  <a:lnTo>
                    <a:pt x="194366" y="2050938"/>
                  </a:lnTo>
                  <a:lnTo>
                    <a:pt x="215648" y="2086538"/>
                  </a:lnTo>
                  <a:lnTo>
                    <a:pt x="237759" y="2119548"/>
                  </a:lnTo>
                  <a:lnTo>
                    <a:pt x="284304" y="2177413"/>
                  </a:lnTo>
                  <a:lnTo>
                    <a:pt x="333664" y="2223762"/>
                  </a:lnTo>
                  <a:lnTo>
                    <a:pt x="385506" y="2257824"/>
                  </a:lnTo>
                  <a:lnTo>
                    <a:pt x="439496" y="2278827"/>
                  </a:lnTo>
                  <a:lnTo>
                    <a:pt x="495300" y="2286000"/>
                  </a:lnTo>
                  <a:lnTo>
                    <a:pt x="523407" y="2284190"/>
                  </a:lnTo>
                  <a:lnTo>
                    <a:pt x="578345" y="2270006"/>
                  </a:lnTo>
                  <a:lnTo>
                    <a:pt x="631303" y="2242377"/>
                  </a:lnTo>
                  <a:lnTo>
                    <a:pt x="681946" y="2202075"/>
                  </a:lnTo>
                  <a:lnTo>
                    <a:pt x="729940" y="2149871"/>
                  </a:lnTo>
                  <a:lnTo>
                    <a:pt x="774951" y="2086538"/>
                  </a:lnTo>
                  <a:lnTo>
                    <a:pt x="796233" y="2050938"/>
                  </a:lnTo>
                  <a:lnTo>
                    <a:pt x="816643" y="2012846"/>
                  </a:lnTo>
                  <a:lnTo>
                    <a:pt x="836141" y="1972357"/>
                  </a:lnTo>
                  <a:lnTo>
                    <a:pt x="854683" y="1929567"/>
                  </a:lnTo>
                  <a:lnTo>
                    <a:pt x="872229" y="1884574"/>
                  </a:lnTo>
                  <a:lnTo>
                    <a:pt x="888736" y="1837473"/>
                  </a:lnTo>
                  <a:lnTo>
                    <a:pt x="904163" y="1788362"/>
                  </a:lnTo>
                  <a:lnTo>
                    <a:pt x="918467" y="1737336"/>
                  </a:lnTo>
                  <a:lnTo>
                    <a:pt x="931608" y="1684492"/>
                  </a:lnTo>
                  <a:lnTo>
                    <a:pt x="943543" y="1629926"/>
                  </a:lnTo>
                  <a:lnTo>
                    <a:pt x="954231" y="1573735"/>
                  </a:lnTo>
                  <a:lnTo>
                    <a:pt x="963629" y="1516016"/>
                  </a:lnTo>
                  <a:lnTo>
                    <a:pt x="971696" y="1456865"/>
                  </a:lnTo>
                  <a:lnTo>
                    <a:pt x="978390" y="1396377"/>
                  </a:lnTo>
                  <a:lnTo>
                    <a:pt x="983669" y="1334651"/>
                  </a:lnTo>
                  <a:lnTo>
                    <a:pt x="987491" y="1271781"/>
                  </a:lnTo>
                  <a:lnTo>
                    <a:pt x="989815" y="1207865"/>
                  </a:lnTo>
                  <a:lnTo>
                    <a:pt x="990600" y="1143000"/>
                  </a:lnTo>
                  <a:lnTo>
                    <a:pt x="989815" y="1078134"/>
                  </a:lnTo>
                  <a:lnTo>
                    <a:pt x="987491" y="1014218"/>
                  </a:lnTo>
                  <a:lnTo>
                    <a:pt x="983669" y="951348"/>
                  </a:lnTo>
                  <a:lnTo>
                    <a:pt x="978390" y="889622"/>
                  </a:lnTo>
                  <a:lnTo>
                    <a:pt x="971696" y="829134"/>
                  </a:lnTo>
                  <a:lnTo>
                    <a:pt x="963629" y="769983"/>
                  </a:lnTo>
                  <a:lnTo>
                    <a:pt x="954231" y="712264"/>
                  </a:lnTo>
                  <a:lnTo>
                    <a:pt x="943543" y="656073"/>
                  </a:lnTo>
                  <a:lnTo>
                    <a:pt x="931608" y="601507"/>
                  </a:lnTo>
                  <a:lnTo>
                    <a:pt x="918467" y="548663"/>
                  </a:lnTo>
                  <a:lnTo>
                    <a:pt x="904163" y="497637"/>
                  </a:lnTo>
                  <a:lnTo>
                    <a:pt x="888736" y="448526"/>
                  </a:lnTo>
                  <a:lnTo>
                    <a:pt x="872229" y="401425"/>
                  </a:lnTo>
                  <a:lnTo>
                    <a:pt x="854683" y="356432"/>
                  </a:lnTo>
                  <a:lnTo>
                    <a:pt x="836141" y="313642"/>
                  </a:lnTo>
                  <a:lnTo>
                    <a:pt x="816643" y="273153"/>
                  </a:lnTo>
                  <a:lnTo>
                    <a:pt x="796233" y="235061"/>
                  </a:lnTo>
                  <a:lnTo>
                    <a:pt x="774951" y="199461"/>
                  </a:lnTo>
                  <a:lnTo>
                    <a:pt x="752840" y="166451"/>
                  </a:lnTo>
                  <a:lnTo>
                    <a:pt x="706295" y="108586"/>
                  </a:lnTo>
                  <a:lnTo>
                    <a:pt x="656935" y="62237"/>
                  </a:lnTo>
                  <a:lnTo>
                    <a:pt x="605093" y="28175"/>
                  </a:lnTo>
                  <a:lnTo>
                    <a:pt x="551103" y="7172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48600" y="1981200"/>
              <a:ext cx="990600" cy="2286000"/>
            </a:xfrm>
            <a:custGeom>
              <a:avLst/>
              <a:gdLst/>
              <a:ahLst/>
              <a:cxnLst/>
              <a:rect l="l" t="t" r="r" b="b"/>
              <a:pathLst>
                <a:path w="990600" h="2286000">
                  <a:moveTo>
                    <a:pt x="0" y="1143000"/>
                  </a:moveTo>
                  <a:lnTo>
                    <a:pt x="784" y="1078134"/>
                  </a:lnTo>
                  <a:lnTo>
                    <a:pt x="3108" y="1014218"/>
                  </a:lnTo>
                  <a:lnTo>
                    <a:pt x="6930" y="951348"/>
                  </a:lnTo>
                  <a:lnTo>
                    <a:pt x="12209" y="889622"/>
                  </a:lnTo>
                  <a:lnTo>
                    <a:pt x="18903" y="829134"/>
                  </a:lnTo>
                  <a:lnTo>
                    <a:pt x="26970" y="769983"/>
                  </a:lnTo>
                  <a:lnTo>
                    <a:pt x="36368" y="712264"/>
                  </a:lnTo>
                  <a:lnTo>
                    <a:pt x="47056" y="656073"/>
                  </a:lnTo>
                  <a:lnTo>
                    <a:pt x="58991" y="601507"/>
                  </a:lnTo>
                  <a:lnTo>
                    <a:pt x="72132" y="548663"/>
                  </a:lnTo>
                  <a:lnTo>
                    <a:pt x="86436" y="497637"/>
                  </a:lnTo>
                  <a:lnTo>
                    <a:pt x="101863" y="448526"/>
                  </a:lnTo>
                  <a:lnTo>
                    <a:pt x="118370" y="401425"/>
                  </a:lnTo>
                  <a:lnTo>
                    <a:pt x="135916" y="356432"/>
                  </a:lnTo>
                  <a:lnTo>
                    <a:pt x="154458" y="313642"/>
                  </a:lnTo>
                  <a:lnTo>
                    <a:pt x="173956" y="273153"/>
                  </a:lnTo>
                  <a:lnTo>
                    <a:pt x="194366" y="235061"/>
                  </a:lnTo>
                  <a:lnTo>
                    <a:pt x="215648" y="199461"/>
                  </a:lnTo>
                  <a:lnTo>
                    <a:pt x="237759" y="166451"/>
                  </a:lnTo>
                  <a:lnTo>
                    <a:pt x="284304" y="108586"/>
                  </a:lnTo>
                  <a:lnTo>
                    <a:pt x="333664" y="62237"/>
                  </a:lnTo>
                  <a:lnTo>
                    <a:pt x="385506" y="28175"/>
                  </a:lnTo>
                  <a:lnTo>
                    <a:pt x="439496" y="7172"/>
                  </a:lnTo>
                  <a:lnTo>
                    <a:pt x="495300" y="0"/>
                  </a:lnTo>
                  <a:lnTo>
                    <a:pt x="523407" y="1809"/>
                  </a:lnTo>
                  <a:lnTo>
                    <a:pt x="578345" y="15993"/>
                  </a:lnTo>
                  <a:lnTo>
                    <a:pt x="631303" y="43622"/>
                  </a:lnTo>
                  <a:lnTo>
                    <a:pt x="681946" y="83924"/>
                  </a:lnTo>
                  <a:lnTo>
                    <a:pt x="729940" y="136128"/>
                  </a:lnTo>
                  <a:lnTo>
                    <a:pt x="774951" y="199461"/>
                  </a:lnTo>
                  <a:lnTo>
                    <a:pt x="796233" y="235061"/>
                  </a:lnTo>
                  <a:lnTo>
                    <a:pt x="816643" y="273153"/>
                  </a:lnTo>
                  <a:lnTo>
                    <a:pt x="836141" y="313642"/>
                  </a:lnTo>
                  <a:lnTo>
                    <a:pt x="854683" y="356432"/>
                  </a:lnTo>
                  <a:lnTo>
                    <a:pt x="872229" y="401425"/>
                  </a:lnTo>
                  <a:lnTo>
                    <a:pt x="888736" y="448526"/>
                  </a:lnTo>
                  <a:lnTo>
                    <a:pt x="904163" y="497637"/>
                  </a:lnTo>
                  <a:lnTo>
                    <a:pt x="918467" y="548663"/>
                  </a:lnTo>
                  <a:lnTo>
                    <a:pt x="931608" y="601507"/>
                  </a:lnTo>
                  <a:lnTo>
                    <a:pt x="943543" y="656073"/>
                  </a:lnTo>
                  <a:lnTo>
                    <a:pt x="954231" y="712264"/>
                  </a:lnTo>
                  <a:lnTo>
                    <a:pt x="963629" y="769983"/>
                  </a:lnTo>
                  <a:lnTo>
                    <a:pt x="971696" y="829134"/>
                  </a:lnTo>
                  <a:lnTo>
                    <a:pt x="978390" y="889622"/>
                  </a:lnTo>
                  <a:lnTo>
                    <a:pt x="983669" y="951348"/>
                  </a:lnTo>
                  <a:lnTo>
                    <a:pt x="987491" y="1014218"/>
                  </a:lnTo>
                  <a:lnTo>
                    <a:pt x="989815" y="1078134"/>
                  </a:lnTo>
                  <a:lnTo>
                    <a:pt x="990600" y="1143000"/>
                  </a:lnTo>
                  <a:lnTo>
                    <a:pt x="989815" y="1207865"/>
                  </a:lnTo>
                  <a:lnTo>
                    <a:pt x="987491" y="1271781"/>
                  </a:lnTo>
                  <a:lnTo>
                    <a:pt x="983669" y="1334651"/>
                  </a:lnTo>
                  <a:lnTo>
                    <a:pt x="978390" y="1396377"/>
                  </a:lnTo>
                  <a:lnTo>
                    <a:pt x="971696" y="1456865"/>
                  </a:lnTo>
                  <a:lnTo>
                    <a:pt x="963629" y="1516016"/>
                  </a:lnTo>
                  <a:lnTo>
                    <a:pt x="954231" y="1573735"/>
                  </a:lnTo>
                  <a:lnTo>
                    <a:pt x="943543" y="1629926"/>
                  </a:lnTo>
                  <a:lnTo>
                    <a:pt x="931608" y="1684492"/>
                  </a:lnTo>
                  <a:lnTo>
                    <a:pt x="918467" y="1737336"/>
                  </a:lnTo>
                  <a:lnTo>
                    <a:pt x="904163" y="1788362"/>
                  </a:lnTo>
                  <a:lnTo>
                    <a:pt x="888736" y="1837473"/>
                  </a:lnTo>
                  <a:lnTo>
                    <a:pt x="872229" y="1884574"/>
                  </a:lnTo>
                  <a:lnTo>
                    <a:pt x="854683" y="1929567"/>
                  </a:lnTo>
                  <a:lnTo>
                    <a:pt x="836141" y="1972357"/>
                  </a:lnTo>
                  <a:lnTo>
                    <a:pt x="816643" y="2012846"/>
                  </a:lnTo>
                  <a:lnTo>
                    <a:pt x="796233" y="2050938"/>
                  </a:lnTo>
                  <a:lnTo>
                    <a:pt x="774951" y="2086538"/>
                  </a:lnTo>
                  <a:lnTo>
                    <a:pt x="752840" y="2119548"/>
                  </a:lnTo>
                  <a:lnTo>
                    <a:pt x="706295" y="2177413"/>
                  </a:lnTo>
                  <a:lnTo>
                    <a:pt x="656935" y="2223762"/>
                  </a:lnTo>
                  <a:lnTo>
                    <a:pt x="605093" y="2257824"/>
                  </a:lnTo>
                  <a:lnTo>
                    <a:pt x="551103" y="2278827"/>
                  </a:lnTo>
                  <a:lnTo>
                    <a:pt x="495300" y="2286000"/>
                  </a:lnTo>
                  <a:lnTo>
                    <a:pt x="467192" y="2284190"/>
                  </a:lnTo>
                  <a:lnTo>
                    <a:pt x="412254" y="2270006"/>
                  </a:lnTo>
                  <a:lnTo>
                    <a:pt x="359296" y="2242377"/>
                  </a:lnTo>
                  <a:lnTo>
                    <a:pt x="308653" y="2202075"/>
                  </a:lnTo>
                  <a:lnTo>
                    <a:pt x="260659" y="2149871"/>
                  </a:lnTo>
                  <a:lnTo>
                    <a:pt x="215648" y="2086538"/>
                  </a:lnTo>
                  <a:lnTo>
                    <a:pt x="194366" y="2050938"/>
                  </a:lnTo>
                  <a:lnTo>
                    <a:pt x="173956" y="2012846"/>
                  </a:lnTo>
                  <a:lnTo>
                    <a:pt x="154458" y="1972357"/>
                  </a:lnTo>
                  <a:lnTo>
                    <a:pt x="135916" y="1929567"/>
                  </a:lnTo>
                  <a:lnTo>
                    <a:pt x="118370" y="1884574"/>
                  </a:lnTo>
                  <a:lnTo>
                    <a:pt x="101863" y="1837473"/>
                  </a:lnTo>
                  <a:lnTo>
                    <a:pt x="86436" y="1788362"/>
                  </a:lnTo>
                  <a:lnTo>
                    <a:pt x="72132" y="1737336"/>
                  </a:lnTo>
                  <a:lnTo>
                    <a:pt x="58991" y="1684492"/>
                  </a:lnTo>
                  <a:lnTo>
                    <a:pt x="47056" y="1629926"/>
                  </a:lnTo>
                  <a:lnTo>
                    <a:pt x="36368" y="1573735"/>
                  </a:lnTo>
                  <a:lnTo>
                    <a:pt x="26970" y="1516016"/>
                  </a:lnTo>
                  <a:lnTo>
                    <a:pt x="18903" y="1456865"/>
                  </a:lnTo>
                  <a:lnTo>
                    <a:pt x="12209" y="1396377"/>
                  </a:lnTo>
                  <a:lnTo>
                    <a:pt x="6930" y="1334651"/>
                  </a:lnTo>
                  <a:lnTo>
                    <a:pt x="3108" y="1271781"/>
                  </a:lnTo>
                  <a:lnTo>
                    <a:pt x="784" y="1207865"/>
                  </a:lnTo>
                  <a:lnTo>
                    <a:pt x="0" y="1143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24400" y="1981200"/>
              <a:ext cx="2057400" cy="2286000"/>
            </a:xfrm>
            <a:custGeom>
              <a:avLst/>
              <a:gdLst/>
              <a:ahLst/>
              <a:cxnLst/>
              <a:rect l="l" t="t" r="r" b="b"/>
              <a:pathLst>
                <a:path w="2057400" h="2286000">
                  <a:moveTo>
                    <a:pt x="1028700" y="0"/>
                  </a:moveTo>
                  <a:lnTo>
                    <a:pt x="982872" y="1113"/>
                  </a:lnTo>
                  <a:lnTo>
                    <a:pt x="937559" y="4423"/>
                  </a:lnTo>
                  <a:lnTo>
                    <a:pt x="892801" y="9882"/>
                  </a:lnTo>
                  <a:lnTo>
                    <a:pt x="848641" y="17445"/>
                  </a:lnTo>
                  <a:lnTo>
                    <a:pt x="805120" y="27064"/>
                  </a:lnTo>
                  <a:lnTo>
                    <a:pt x="762279" y="38694"/>
                  </a:lnTo>
                  <a:lnTo>
                    <a:pt x="720162" y="52288"/>
                  </a:lnTo>
                  <a:lnTo>
                    <a:pt x="678809" y="67799"/>
                  </a:lnTo>
                  <a:lnTo>
                    <a:pt x="638262" y="85182"/>
                  </a:lnTo>
                  <a:lnTo>
                    <a:pt x="598564" y="104389"/>
                  </a:lnTo>
                  <a:lnTo>
                    <a:pt x="559755" y="125374"/>
                  </a:lnTo>
                  <a:lnTo>
                    <a:pt x="521878" y="148091"/>
                  </a:lnTo>
                  <a:lnTo>
                    <a:pt x="484975" y="172493"/>
                  </a:lnTo>
                  <a:lnTo>
                    <a:pt x="449087" y="198534"/>
                  </a:lnTo>
                  <a:lnTo>
                    <a:pt x="414256" y="226168"/>
                  </a:lnTo>
                  <a:lnTo>
                    <a:pt x="380524" y="255348"/>
                  </a:lnTo>
                  <a:lnTo>
                    <a:pt x="347932" y="286027"/>
                  </a:lnTo>
                  <a:lnTo>
                    <a:pt x="316523" y="318159"/>
                  </a:lnTo>
                  <a:lnTo>
                    <a:pt x="286338" y="351698"/>
                  </a:lnTo>
                  <a:lnTo>
                    <a:pt x="257420" y="386597"/>
                  </a:lnTo>
                  <a:lnTo>
                    <a:pt x="229809" y="422810"/>
                  </a:lnTo>
                  <a:lnTo>
                    <a:pt x="203548" y="460290"/>
                  </a:lnTo>
                  <a:lnTo>
                    <a:pt x="178678" y="498992"/>
                  </a:lnTo>
                  <a:lnTo>
                    <a:pt x="155241" y="538867"/>
                  </a:lnTo>
                  <a:lnTo>
                    <a:pt x="133279" y="579871"/>
                  </a:lnTo>
                  <a:lnTo>
                    <a:pt x="112834" y="621957"/>
                  </a:lnTo>
                  <a:lnTo>
                    <a:pt x="93948" y="665077"/>
                  </a:lnTo>
                  <a:lnTo>
                    <a:pt x="76662" y="709186"/>
                  </a:lnTo>
                  <a:lnTo>
                    <a:pt x="61018" y="754238"/>
                  </a:lnTo>
                  <a:lnTo>
                    <a:pt x="47058" y="800185"/>
                  </a:lnTo>
                  <a:lnTo>
                    <a:pt x="34824" y="846982"/>
                  </a:lnTo>
                  <a:lnTo>
                    <a:pt x="24357" y="894582"/>
                  </a:lnTo>
                  <a:lnTo>
                    <a:pt x="15700" y="942938"/>
                  </a:lnTo>
                  <a:lnTo>
                    <a:pt x="8894" y="992004"/>
                  </a:lnTo>
                  <a:lnTo>
                    <a:pt x="3980" y="1041734"/>
                  </a:lnTo>
                  <a:lnTo>
                    <a:pt x="1002" y="1092082"/>
                  </a:lnTo>
                  <a:lnTo>
                    <a:pt x="0" y="1143000"/>
                  </a:lnTo>
                  <a:lnTo>
                    <a:pt x="1002" y="1193917"/>
                  </a:lnTo>
                  <a:lnTo>
                    <a:pt x="3980" y="1244265"/>
                  </a:lnTo>
                  <a:lnTo>
                    <a:pt x="8894" y="1293995"/>
                  </a:lnTo>
                  <a:lnTo>
                    <a:pt x="15700" y="1343061"/>
                  </a:lnTo>
                  <a:lnTo>
                    <a:pt x="24357" y="1391417"/>
                  </a:lnTo>
                  <a:lnTo>
                    <a:pt x="34824" y="1439017"/>
                  </a:lnTo>
                  <a:lnTo>
                    <a:pt x="47058" y="1485814"/>
                  </a:lnTo>
                  <a:lnTo>
                    <a:pt x="61018" y="1531761"/>
                  </a:lnTo>
                  <a:lnTo>
                    <a:pt x="76662" y="1576813"/>
                  </a:lnTo>
                  <a:lnTo>
                    <a:pt x="93948" y="1620922"/>
                  </a:lnTo>
                  <a:lnTo>
                    <a:pt x="112834" y="1664042"/>
                  </a:lnTo>
                  <a:lnTo>
                    <a:pt x="133279" y="1706128"/>
                  </a:lnTo>
                  <a:lnTo>
                    <a:pt x="155241" y="1747132"/>
                  </a:lnTo>
                  <a:lnTo>
                    <a:pt x="178678" y="1787007"/>
                  </a:lnTo>
                  <a:lnTo>
                    <a:pt x="203548" y="1825709"/>
                  </a:lnTo>
                  <a:lnTo>
                    <a:pt x="229809" y="1863189"/>
                  </a:lnTo>
                  <a:lnTo>
                    <a:pt x="257420" y="1899402"/>
                  </a:lnTo>
                  <a:lnTo>
                    <a:pt x="286338" y="1934301"/>
                  </a:lnTo>
                  <a:lnTo>
                    <a:pt x="316523" y="1967840"/>
                  </a:lnTo>
                  <a:lnTo>
                    <a:pt x="347932" y="1999972"/>
                  </a:lnTo>
                  <a:lnTo>
                    <a:pt x="380524" y="2030651"/>
                  </a:lnTo>
                  <a:lnTo>
                    <a:pt x="414256" y="2059831"/>
                  </a:lnTo>
                  <a:lnTo>
                    <a:pt x="449087" y="2087465"/>
                  </a:lnTo>
                  <a:lnTo>
                    <a:pt x="484975" y="2113506"/>
                  </a:lnTo>
                  <a:lnTo>
                    <a:pt x="521878" y="2137908"/>
                  </a:lnTo>
                  <a:lnTo>
                    <a:pt x="559755" y="2160625"/>
                  </a:lnTo>
                  <a:lnTo>
                    <a:pt x="598564" y="2181610"/>
                  </a:lnTo>
                  <a:lnTo>
                    <a:pt x="638262" y="2200817"/>
                  </a:lnTo>
                  <a:lnTo>
                    <a:pt x="678809" y="2218200"/>
                  </a:lnTo>
                  <a:lnTo>
                    <a:pt x="720162" y="2233711"/>
                  </a:lnTo>
                  <a:lnTo>
                    <a:pt x="762279" y="2247305"/>
                  </a:lnTo>
                  <a:lnTo>
                    <a:pt x="805120" y="2258935"/>
                  </a:lnTo>
                  <a:lnTo>
                    <a:pt x="848641" y="2268554"/>
                  </a:lnTo>
                  <a:lnTo>
                    <a:pt x="892801" y="2276117"/>
                  </a:lnTo>
                  <a:lnTo>
                    <a:pt x="937559" y="2281576"/>
                  </a:lnTo>
                  <a:lnTo>
                    <a:pt x="982872" y="2284886"/>
                  </a:lnTo>
                  <a:lnTo>
                    <a:pt x="1028700" y="2286000"/>
                  </a:lnTo>
                  <a:lnTo>
                    <a:pt x="1074527" y="2284886"/>
                  </a:lnTo>
                  <a:lnTo>
                    <a:pt x="1119840" y="2281576"/>
                  </a:lnTo>
                  <a:lnTo>
                    <a:pt x="1164598" y="2276117"/>
                  </a:lnTo>
                  <a:lnTo>
                    <a:pt x="1208758" y="2268554"/>
                  </a:lnTo>
                  <a:lnTo>
                    <a:pt x="1252279" y="2258935"/>
                  </a:lnTo>
                  <a:lnTo>
                    <a:pt x="1295120" y="2247305"/>
                  </a:lnTo>
                  <a:lnTo>
                    <a:pt x="1337237" y="2233711"/>
                  </a:lnTo>
                  <a:lnTo>
                    <a:pt x="1378590" y="2218200"/>
                  </a:lnTo>
                  <a:lnTo>
                    <a:pt x="1419137" y="2200817"/>
                  </a:lnTo>
                  <a:lnTo>
                    <a:pt x="1458835" y="2181610"/>
                  </a:lnTo>
                  <a:lnTo>
                    <a:pt x="1497644" y="2160625"/>
                  </a:lnTo>
                  <a:lnTo>
                    <a:pt x="1535521" y="2137908"/>
                  </a:lnTo>
                  <a:lnTo>
                    <a:pt x="1572424" y="2113506"/>
                  </a:lnTo>
                  <a:lnTo>
                    <a:pt x="1608312" y="2087465"/>
                  </a:lnTo>
                  <a:lnTo>
                    <a:pt x="1643143" y="2059831"/>
                  </a:lnTo>
                  <a:lnTo>
                    <a:pt x="1676875" y="2030651"/>
                  </a:lnTo>
                  <a:lnTo>
                    <a:pt x="1709467" y="1999972"/>
                  </a:lnTo>
                  <a:lnTo>
                    <a:pt x="1740876" y="1967840"/>
                  </a:lnTo>
                  <a:lnTo>
                    <a:pt x="1771061" y="1934301"/>
                  </a:lnTo>
                  <a:lnTo>
                    <a:pt x="1799979" y="1899402"/>
                  </a:lnTo>
                  <a:lnTo>
                    <a:pt x="1827590" y="1863189"/>
                  </a:lnTo>
                  <a:lnTo>
                    <a:pt x="1853851" y="1825709"/>
                  </a:lnTo>
                  <a:lnTo>
                    <a:pt x="1878721" y="1787007"/>
                  </a:lnTo>
                  <a:lnTo>
                    <a:pt x="1902158" y="1747132"/>
                  </a:lnTo>
                  <a:lnTo>
                    <a:pt x="1924120" y="1706128"/>
                  </a:lnTo>
                  <a:lnTo>
                    <a:pt x="1944565" y="1664042"/>
                  </a:lnTo>
                  <a:lnTo>
                    <a:pt x="1963451" y="1620922"/>
                  </a:lnTo>
                  <a:lnTo>
                    <a:pt x="1980737" y="1576813"/>
                  </a:lnTo>
                  <a:lnTo>
                    <a:pt x="1996381" y="1531761"/>
                  </a:lnTo>
                  <a:lnTo>
                    <a:pt x="2010341" y="1485814"/>
                  </a:lnTo>
                  <a:lnTo>
                    <a:pt x="2022575" y="1439017"/>
                  </a:lnTo>
                  <a:lnTo>
                    <a:pt x="2033042" y="1391417"/>
                  </a:lnTo>
                  <a:lnTo>
                    <a:pt x="2041699" y="1343061"/>
                  </a:lnTo>
                  <a:lnTo>
                    <a:pt x="2048505" y="1293995"/>
                  </a:lnTo>
                  <a:lnTo>
                    <a:pt x="2053419" y="1244265"/>
                  </a:lnTo>
                  <a:lnTo>
                    <a:pt x="2056397" y="1193917"/>
                  </a:lnTo>
                  <a:lnTo>
                    <a:pt x="2057400" y="1143000"/>
                  </a:lnTo>
                  <a:lnTo>
                    <a:pt x="2056397" y="1092082"/>
                  </a:lnTo>
                  <a:lnTo>
                    <a:pt x="2053419" y="1041734"/>
                  </a:lnTo>
                  <a:lnTo>
                    <a:pt x="2048505" y="992004"/>
                  </a:lnTo>
                  <a:lnTo>
                    <a:pt x="2041699" y="942938"/>
                  </a:lnTo>
                  <a:lnTo>
                    <a:pt x="2033042" y="894582"/>
                  </a:lnTo>
                  <a:lnTo>
                    <a:pt x="2022575" y="846982"/>
                  </a:lnTo>
                  <a:lnTo>
                    <a:pt x="2010341" y="800185"/>
                  </a:lnTo>
                  <a:lnTo>
                    <a:pt x="1996381" y="754238"/>
                  </a:lnTo>
                  <a:lnTo>
                    <a:pt x="1980737" y="709186"/>
                  </a:lnTo>
                  <a:lnTo>
                    <a:pt x="1963451" y="665077"/>
                  </a:lnTo>
                  <a:lnTo>
                    <a:pt x="1944565" y="621957"/>
                  </a:lnTo>
                  <a:lnTo>
                    <a:pt x="1924120" y="579871"/>
                  </a:lnTo>
                  <a:lnTo>
                    <a:pt x="1902158" y="538867"/>
                  </a:lnTo>
                  <a:lnTo>
                    <a:pt x="1878721" y="498992"/>
                  </a:lnTo>
                  <a:lnTo>
                    <a:pt x="1853851" y="460290"/>
                  </a:lnTo>
                  <a:lnTo>
                    <a:pt x="1827590" y="422810"/>
                  </a:lnTo>
                  <a:lnTo>
                    <a:pt x="1799979" y="386597"/>
                  </a:lnTo>
                  <a:lnTo>
                    <a:pt x="1771061" y="351698"/>
                  </a:lnTo>
                  <a:lnTo>
                    <a:pt x="1740876" y="318159"/>
                  </a:lnTo>
                  <a:lnTo>
                    <a:pt x="1709467" y="286027"/>
                  </a:lnTo>
                  <a:lnTo>
                    <a:pt x="1676875" y="255348"/>
                  </a:lnTo>
                  <a:lnTo>
                    <a:pt x="1643143" y="226168"/>
                  </a:lnTo>
                  <a:lnTo>
                    <a:pt x="1608312" y="198534"/>
                  </a:lnTo>
                  <a:lnTo>
                    <a:pt x="1572424" y="172493"/>
                  </a:lnTo>
                  <a:lnTo>
                    <a:pt x="1535521" y="148091"/>
                  </a:lnTo>
                  <a:lnTo>
                    <a:pt x="1497644" y="125374"/>
                  </a:lnTo>
                  <a:lnTo>
                    <a:pt x="1458835" y="104389"/>
                  </a:lnTo>
                  <a:lnTo>
                    <a:pt x="1419137" y="85182"/>
                  </a:lnTo>
                  <a:lnTo>
                    <a:pt x="1378590" y="67799"/>
                  </a:lnTo>
                  <a:lnTo>
                    <a:pt x="1337237" y="52288"/>
                  </a:lnTo>
                  <a:lnTo>
                    <a:pt x="1295120" y="38694"/>
                  </a:lnTo>
                  <a:lnTo>
                    <a:pt x="1252279" y="27064"/>
                  </a:lnTo>
                  <a:lnTo>
                    <a:pt x="1208758" y="17445"/>
                  </a:lnTo>
                  <a:lnTo>
                    <a:pt x="1164598" y="9882"/>
                  </a:lnTo>
                  <a:lnTo>
                    <a:pt x="1119840" y="4423"/>
                  </a:lnTo>
                  <a:lnTo>
                    <a:pt x="1074527" y="1113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4400" y="1981200"/>
              <a:ext cx="2057400" cy="2286000"/>
            </a:xfrm>
            <a:custGeom>
              <a:avLst/>
              <a:gdLst/>
              <a:ahLst/>
              <a:cxnLst/>
              <a:rect l="l" t="t" r="r" b="b"/>
              <a:pathLst>
                <a:path w="2057400" h="2286000">
                  <a:moveTo>
                    <a:pt x="0" y="1143000"/>
                  </a:moveTo>
                  <a:lnTo>
                    <a:pt x="1002" y="1092082"/>
                  </a:lnTo>
                  <a:lnTo>
                    <a:pt x="3980" y="1041734"/>
                  </a:lnTo>
                  <a:lnTo>
                    <a:pt x="8894" y="992004"/>
                  </a:lnTo>
                  <a:lnTo>
                    <a:pt x="15700" y="942938"/>
                  </a:lnTo>
                  <a:lnTo>
                    <a:pt x="24357" y="894582"/>
                  </a:lnTo>
                  <a:lnTo>
                    <a:pt x="34824" y="846982"/>
                  </a:lnTo>
                  <a:lnTo>
                    <a:pt x="47058" y="800185"/>
                  </a:lnTo>
                  <a:lnTo>
                    <a:pt x="61018" y="754238"/>
                  </a:lnTo>
                  <a:lnTo>
                    <a:pt x="76662" y="709186"/>
                  </a:lnTo>
                  <a:lnTo>
                    <a:pt x="93948" y="665077"/>
                  </a:lnTo>
                  <a:lnTo>
                    <a:pt x="112834" y="621957"/>
                  </a:lnTo>
                  <a:lnTo>
                    <a:pt x="133279" y="579871"/>
                  </a:lnTo>
                  <a:lnTo>
                    <a:pt x="155241" y="538867"/>
                  </a:lnTo>
                  <a:lnTo>
                    <a:pt x="178678" y="498992"/>
                  </a:lnTo>
                  <a:lnTo>
                    <a:pt x="203548" y="460290"/>
                  </a:lnTo>
                  <a:lnTo>
                    <a:pt x="229809" y="422810"/>
                  </a:lnTo>
                  <a:lnTo>
                    <a:pt x="257420" y="386597"/>
                  </a:lnTo>
                  <a:lnTo>
                    <a:pt x="286338" y="351698"/>
                  </a:lnTo>
                  <a:lnTo>
                    <a:pt x="316523" y="318159"/>
                  </a:lnTo>
                  <a:lnTo>
                    <a:pt x="347932" y="286027"/>
                  </a:lnTo>
                  <a:lnTo>
                    <a:pt x="380524" y="255348"/>
                  </a:lnTo>
                  <a:lnTo>
                    <a:pt x="414256" y="226168"/>
                  </a:lnTo>
                  <a:lnTo>
                    <a:pt x="449087" y="198534"/>
                  </a:lnTo>
                  <a:lnTo>
                    <a:pt x="484975" y="172493"/>
                  </a:lnTo>
                  <a:lnTo>
                    <a:pt x="521878" y="148091"/>
                  </a:lnTo>
                  <a:lnTo>
                    <a:pt x="559755" y="125374"/>
                  </a:lnTo>
                  <a:lnTo>
                    <a:pt x="598564" y="104389"/>
                  </a:lnTo>
                  <a:lnTo>
                    <a:pt x="638262" y="85182"/>
                  </a:lnTo>
                  <a:lnTo>
                    <a:pt x="678809" y="67799"/>
                  </a:lnTo>
                  <a:lnTo>
                    <a:pt x="720162" y="52288"/>
                  </a:lnTo>
                  <a:lnTo>
                    <a:pt x="762279" y="38694"/>
                  </a:lnTo>
                  <a:lnTo>
                    <a:pt x="805120" y="27064"/>
                  </a:lnTo>
                  <a:lnTo>
                    <a:pt x="848641" y="17445"/>
                  </a:lnTo>
                  <a:lnTo>
                    <a:pt x="892801" y="9882"/>
                  </a:lnTo>
                  <a:lnTo>
                    <a:pt x="937559" y="4423"/>
                  </a:lnTo>
                  <a:lnTo>
                    <a:pt x="982872" y="1113"/>
                  </a:lnTo>
                  <a:lnTo>
                    <a:pt x="1028700" y="0"/>
                  </a:lnTo>
                  <a:lnTo>
                    <a:pt x="1074527" y="1113"/>
                  </a:lnTo>
                  <a:lnTo>
                    <a:pt x="1119840" y="4423"/>
                  </a:lnTo>
                  <a:lnTo>
                    <a:pt x="1164598" y="9882"/>
                  </a:lnTo>
                  <a:lnTo>
                    <a:pt x="1208758" y="17445"/>
                  </a:lnTo>
                  <a:lnTo>
                    <a:pt x="1252279" y="27064"/>
                  </a:lnTo>
                  <a:lnTo>
                    <a:pt x="1295120" y="38694"/>
                  </a:lnTo>
                  <a:lnTo>
                    <a:pt x="1337237" y="52288"/>
                  </a:lnTo>
                  <a:lnTo>
                    <a:pt x="1378590" y="67799"/>
                  </a:lnTo>
                  <a:lnTo>
                    <a:pt x="1419137" y="85182"/>
                  </a:lnTo>
                  <a:lnTo>
                    <a:pt x="1458835" y="104389"/>
                  </a:lnTo>
                  <a:lnTo>
                    <a:pt x="1497644" y="125374"/>
                  </a:lnTo>
                  <a:lnTo>
                    <a:pt x="1535521" y="148091"/>
                  </a:lnTo>
                  <a:lnTo>
                    <a:pt x="1572424" y="172493"/>
                  </a:lnTo>
                  <a:lnTo>
                    <a:pt x="1608312" y="198534"/>
                  </a:lnTo>
                  <a:lnTo>
                    <a:pt x="1643143" y="226168"/>
                  </a:lnTo>
                  <a:lnTo>
                    <a:pt x="1676875" y="255348"/>
                  </a:lnTo>
                  <a:lnTo>
                    <a:pt x="1709467" y="286027"/>
                  </a:lnTo>
                  <a:lnTo>
                    <a:pt x="1740876" y="318159"/>
                  </a:lnTo>
                  <a:lnTo>
                    <a:pt x="1771061" y="351698"/>
                  </a:lnTo>
                  <a:lnTo>
                    <a:pt x="1799979" y="386597"/>
                  </a:lnTo>
                  <a:lnTo>
                    <a:pt x="1827590" y="422810"/>
                  </a:lnTo>
                  <a:lnTo>
                    <a:pt x="1853851" y="460290"/>
                  </a:lnTo>
                  <a:lnTo>
                    <a:pt x="1878721" y="498992"/>
                  </a:lnTo>
                  <a:lnTo>
                    <a:pt x="1902158" y="538867"/>
                  </a:lnTo>
                  <a:lnTo>
                    <a:pt x="1924120" y="579871"/>
                  </a:lnTo>
                  <a:lnTo>
                    <a:pt x="1944565" y="621957"/>
                  </a:lnTo>
                  <a:lnTo>
                    <a:pt x="1963451" y="665077"/>
                  </a:lnTo>
                  <a:lnTo>
                    <a:pt x="1980737" y="709186"/>
                  </a:lnTo>
                  <a:lnTo>
                    <a:pt x="1996381" y="754238"/>
                  </a:lnTo>
                  <a:lnTo>
                    <a:pt x="2010341" y="800185"/>
                  </a:lnTo>
                  <a:lnTo>
                    <a:pt x="2022575" y="846982"/>
                  </a:lnTo>
                  <a:lnTo>
                    <a:pt x="2033042" y="894582"/>
                  </a:lnTo>
                  <a:lnTo>
                    <a:pt x="2041699" y="942938"/>
                  </a:lnTo>
                  <a:lnTo>
                    <a:pt x="2048505" y="992004"/>
                  </a:lnTo>
                  <a:lnTo>
                    <a:pt x="2053419" y="1041734"/>
                  </a:lnTo>
                  <a:lnTo>
                    <a:pt x="2056397" y="1092082"/>
                  </a:lnTo>
                  <a:lnTo>
                    <a:pt x="2057400" y="1143000"/>
                  </a:lnTo>
                  <a:lnTo>
                    <a:pt x="2056397" y="1193917"/>
                  </a:lnTo>
                  <a:lnTo>
                    <a:pt x="2053419" y="1244265"/>
                  </a:lnTo>
                  <a:lnTo>
                    <a:pt x="2048505" y="1293995"/>
                  </a:lnTo>
                  <a:lnTo>
                    <a:pt x="2041699" y="1343061"/>
                  </a:lnTo>
                  <a:lnTo>
                    <a:pt x="2033042" y="1391417"/>
                  </a:lnTo>
                  <a:lnTo>
                    <a:pt x="2022575" y="1439017"/>
                  </a:lnTo>
                  <a:lnTo>
                    <a:pt x="2010341" y="1485814"/>
                  </a:lnTo>
                  <a:lnTo>
                    <a:pt x="1996381" y="1531761"/>
                  </a:lnTo>
                  <a:lnTo>
                    <a:pt x="1980737" y="1576813"/>
                  </a:lnTo>
                  <a:lnTo>
                    <a:pt x="1963451" y="1620922"/>
                  </a:lnTo>
                  <a:lnTo>
                    <a:pt x="1944565" y="1664042"/>
                  </a:lnTo>
                  <a:lnTo>
                    <a:pt x="1924120" y="1706128"/>
                  </a:lnTo>
                  <a:lnTo>
                    <a:pt x="1902158" y="1747132"/>
                  </a:lnTo>
                  <a:lnTo>
                    <a:pt x="1878721" y="1787007"/>
                  </a:lnTo>
                  <a:lnTo>
                    <a:pt x="1853851" y="1825709"/>
                  </a:lnTo>
                  <a:lnTo>
                    <a:pt x="1827590" y="1863189"/>
                  </a:lnTo>
                  <a:lnTo>
                    <a:pt x="1799979" y="1899402"/>
                  </a:lnTo>
                  <a:lnTo>
                    <a:pt x="1771061" y="1934301"/>
                  </a:lnTo>
                  <a:lnTo>
                    <a:pt x="1740876" y="1967840"/>
                  </a:lnTo>
                  <a:lnTo>
                    <a:pt x="1709467" y="1999972"/>
                  </a:lnTo>
                  <a:lnTo>
                    <a:pt x="1676875" y="2030651"/>
                  </a:lnTo>
                  <a:lnTo>
                    <a:pt x="1643143" y="2059831"/>
                  </a:lnTo>
                  <a:lnTo>
                    <a:pt x="1608312" y="2087465"/>
                  </a:lnTo>
                  <a:lnTo>
                    <a:pt x="1572424" y="2113506"/>
                  </a:lnTo>
                  <a:lnTo>
                    <a:pt x="1535521" y="2137908"/>
                  </a:lnTo>
                  <a:lnTo>
                    <a:pt x="1497644" y="2160625"/>
                  </a:lnTo>
                  <a:lnTo>
                    <a:pt x="1458835" y="2181610"/>
                  </a:lnTo>
                  <a:lnTo>
                    <a:pt x="1419137" y="2200817"/>
                  </a:lnTo>
                  <a:lnTo>
                    <a:pt x="1378590" y="2218200"/>
                  </a:lnTo>
                  <a:lnTo>
                    <a:pt x="1337237" y="2233711"/>
                  </a:lnTo>
                  <a:lnTo>
                    <a:pt x="1295120" y="2247305"/>
                  </a:lnTo>
                  <a:lnTo>
                    <a:pt x="1252279" y="2258935"/>
                  </a:lnTo>
                  <a:lnTo>
                    <a:pt x="1208758" y="2268554"/>
                  </a:lnTo>
                  <a:lnTo>
                    <a:pt x="1164598" y="2276117"/>
                  </a:lnTo>
                  <a:lnTo>
                    <a:pt x="1119840" y="2281576"/>
                  </a:lnTo>
                  <a:lnTo>
                    <a:pt x="1074527" y="2284886"/>
                  </a:lnTo>
                  <a:lnTo>
                    <a:pt x="1028700" y="2286000"/>
                  </a:lnTo>
                  <a:lnTo>
                    <a:pt x="982872" y="2284886"/>
                  </a:lnTo>
                  <a:lnTo>
                    <a:pt x="937559" y="2281576"/>
                  </a:lnTo>
                  <a:lnTo>
                    <a:pt x="892801" y="2276117"/>
                  </a:lnTo>
                  <a:lnTo>
                    <a:pt x="848641" y="2268554"/>
                  </a:lnTo>
                  <a:lnTo>
                    <a:pt x="805120" y="2258935"/>
                  </a:lnTo>
                  <a:lnTo>
                    <a:pt x="762279" y="2247305"/>
                  </a:lnTo>
                  <a:lnTo>
                    <a:pt x="720162" y="2233711"/>
                  </a:lnTo>
                  <a:lnTo>
                    <a:pt x="678809" y="2218200"/>
                  </a:lnTo>
                  <a:lnTo>
                    <a:pt x="638262" y="2200817"/>
                  </a:lnTo>
                  <a:lnTo>
                    <a:pt x="598564" y="2181610"/>
                  </a:lnTo>
                  <a:lnTo>
                    <a:pt x="559755" y="2160625"/>
                  </a:lnTo>
                  <a:lnTo>
                    <a:pt x="521878" y="2137908"/>
                  </a:lnTo>
                  <a:lnTo>
                    <a:pt x="484975" y="2113506"/>
                  </a:lnTo>
                  <a:lnTo>
                    <a:pt x="449087" y="2087465"/>
                  </a:lnTo>
                  <a:lnTo>
                    <a:pt x="414256" y="2059831"/>
                  </a:lnTo>
                  <a:lnTo>
                    <a:pt x="380524" y="2030651"/>
                  </a:lnTo>
                  <a:lnTo>
                    <a:pt x="347932" y="1999972"/>
                  </a:lnTo>
                  <a:lnTo>
                    <a:pt x="316523" y="1967840"/>
                  </a:lnTo>
                  <a:lnTo>
                    <a:pt x="286338" y="1934301"/>
                  </a:lnTo>
                  <a:lnTo>
                    <a:pt x="257420" y="1899402"/>
                  </a:lnTo>
                  <a:lnTo>
                    <a:pt x="229809" y="1863189"/>
                  </a:lnTo>
                  <a:lnTo>
                    <a:pt x="203548" y="1825709"/>
                  </a:lnTo>
                  <a:lnTo>
                    <a:pt x="178678" y="1787007"/>
                  </a:lnTo>
                  <a:lnTo>
                    <a:pt x="155241" y="1747132"/>
                  </a:lnTo>
                  <a:lnTo>
                    <a:pt x="133279" y="1706128"/>
                  </a:lnTo>
                  <a:lnTo>
                    <a:pt x="112834" y="1664042"/>
                  </a:lnTo>
                  <a:lnTo>
                    <a:pt x="93948" y="1620922"/>
                  </a:lnTo>
                  <a:lnTo>
                    <a:pt x="76662" y="1576813"/>
                  </a:lnTo>
                  <a:lnTo>
                    <a:pt x="61018" y="1531761"/>
                  </a:lnTo>
                  <a:lnTo>
                    <a:pt x="47058" y="1485814"/>
                  </a:lnTo>
                  <a:lnTo>
                    <a:pt x="34824" y="1439017"/>
                  </a:lnTo>
                  <a:lnTo>
                    <a:pt x="24357" y="1391417"/>
                  </a:lnTo>
                  <a:lnTo>
                    <a:pt x="15700" y="1343061"/>
                  </a:lnTo>
                  <a:lnTo>
                    <a:pt x="8894" y="1293995"/>
                  </a:lnTo>
                  <a:lnTo>
                    <a:pt x="3980" y="1244265"/>
                  </a:lnTo>
                  <a:lnTo>
                    <a:pt x="1002" y="1193917"/>
                  </a:lnTo>
                  <a:lnTo>
                    <a:pt x="0" y="1143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76800" y="2286000"/>
            <a:ext cx="40386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4655">
              <a:lnSpc>
                <a:spcPts val="3000"/>
              </a:lnSpc>
              <a:tabLst>
                <a:tab pos="3292475" algn="l"/>
              </a:tabLst>
            </a:pPr>
            <a:r>
              <a:rPr sz="2800" dirty="0">
                <a:latin typeface="Times New Roman"/>
                <a:cs typeface="Times New Roman"/>
              </a:rPr>
              <a:t>phy	76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78882" y="2657678"/>
            <a:ext cx="32607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0520" algn="l"/>
              </a:tabLst>
            </a:pPr>
            <a:r>
              <a:rPr sz="2800" spc="-5" dirty="0">
                <a:latin typeface="Times New Roman"/>
                <a:cs typeface="Times New Roman"/>
              </a:rPr>
              <a:t>chem	87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90520" algn="l"/>
              </a:tabLst>
            </a:pP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aths</a:t>
            </a:r>
            <a:r>
              <a:rPr sz="2800" dirty="0">
                <a:latin typeface="Times New Roman"/>
                <a:cs typeface="Times New Roman"/>
              </a:rPr>
              <a:t>	79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76800" y="3581400"/>
            <a:ext cx="40386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4655">
              <a:lnSpc>
                <a:spcPts val="2905"/>
              </a:lnSpc>
              <a:tabLst>
                <a:tab pos="3292475" algn="l"/>
              </a:tabLst>
            </a:pPr>
            <a:r>
              <a:rPr sz="2800" dirty="0">
                <a:latin typeface="Times New Roman"/>
                <a:cs typeface="Times New Roman"/>
              </a:rPr>
              <a:t>biology	88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76800" y="2743200"/>
            <a:ext cx="4038600" cy="762000"/>
          </a:xfrm>
          <a:custGeom>
            <a:avLst/>
            <a:gdLst/>
            <a:ahLst/>
            <a:cxnLst/>
            <a:rect l="l" t="t" r="r" b="b"/>
            <a:pathLst>
              <a:path w="4038600" h="762000">
                <a:moveTo>
                  <a:pt x="0" y="304800"/>
                </a:moveTo>
                <a:lnTo>
                  <a:pt x="4038600" y="304800"/>
                </a:lnTo>
                <a:lnTo>
                  <a:pt x="403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  <a:path w="4038600" h="762000">
                <a:moveTo>
                  <a:pt x="0" y="762000"/>
                </a:moveTo>
                <a:lnTo>
                  <a:pt x="4038600" y="762000"/>
                </a:lnTo>
                <a:lnTo>
                  <a:pt x="4038600" y="457200"/>
                </a:lnTo>
                <a:lnTo>
                  <a:pt x="0" y="45720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7843837" y="4491037"/>
            <a:ext cx="1000125" cy="2295525"/>
            <a:chOff x="7843837" y="4491037"/>
            <a:chExt cx="1000125" cy="2295525"/>
          </a:xfrm>
        </p:grpSpPr>
        <p:sp>
          <p:nvSpPr>
            <p:cNvPr id="21" name="object 21"/>
            <p:cNvSpPr/>
            <p:nvPr/>
          </p:nvSpPr>
          <p:spPr>
            <a:xfrm>
              <a:off x="7848600" y="4495800"/>
              <a:ext cx="990600" cy="2286000"/>
            </a:xfrm>
            <a:custGeom>
              <a:avLst/>
              <a:gdLst/>
              <a:ahLst/>
              <a:cxnLst/>
              <a:rect l="l" t="t" r="r" b="b"/>
              <a:pathLst>
                <a:path w="990600" h="2286000">
                  <a:moveTo>
                    <a:pt x="495300" y="0"/>
                  </a:moveTo>
                  <a:lnTo>
                    <a:pt x="439496" y="7172"/>
                  </a:lnTo>
                  <a:lnTo>
                    <a:pt x="385506" y="28175"/>
                  </a:lnTo>
                  <a:lnTo>
                    <a:pt x="333664" y="62237"/>
                  </a:lnTo>
                  <a:lnTo>
                    <a:pt x="284304" y="108586"/>
                  </a:lnTo>
                  <a:lnTo>
                    <a:pt x="237759" y="166451"/>
                  </a:lnTo>
                  <a:lnTo>
                    <a:pt x="215648" y="199461"/>
                  </a:lnTo>
                  <a:lnTo>
                    <a:pt x="194366" y="235061"/>
                  </a:lnTo>
                  <a:lnTo>
                    <a:pt x="173956" y="273153"/>
                  </a:lnTo>
                  <a:lnTo>
                    <a:pt x="154458" y="313642"/>
                  </a:lnTo>
                  <a:lnTo>
                    <a:pt x="135916" y="356432"/>
                  </a:lnTo>
                  <a:lnTo>
                    <a:pt x="118370" y="401425"/>
                  </a:lnTo>
                  <a:lnTo>
                    <a:pt x="101863" y="448526"/>
                  </a:lnTo>
                  <a:lnTo>
                    <a:pt x="86436" y="497637"/>
                  </a:lnTo>
                  <a:lnTo>
                    <a:pt x="72132" y="548663"/>
                  </a:lnTo>
                  <a:lnTo>
                    <a:pt x="58991" y="601507"/>
                  </a:lnTo>
                  <a:lnTo>
                    <a:pt x="47056" y="656073"/>
                  </a:lnTo>
                  <a:lnTo>
                    <a:pt x="36368" y="712264"/>
                  </a:lnTo>
                  <a:lnTo>
                    <a:pt x="26970" y="769983"/>
                  </a:lnTo>
                  <a:lnTo>
                    <a:pt x="18903" y="829134"/>
                  </a:lnTo>
                  <a:lnTo>
                    <a:pt x="12209" y="889622"/>
                  </a:lnTo>
                  <a:lnTo>
                    <a:pt x="6930" y="951348"/>
                  </a:lnTo>
                  <a:lnTo>
                    <a:pt x="3108" y="1014218"/>
                  </a:lnTo>
                  <a:lnTo>
                    <a:pt x="784" y="1078134"/>
                  </a:lnTo>
                  <a:lnTo>
                    <a:pt x="0" y="1143000"/>
                  </a:lnTo>
                  <a:lnTo>
                    <a:pt x="784" y="1207860"/>
                  </a:lnTo>
                  <a:lnTo>
                    <a:pt x="3108" y="1271772"/>
                  </a:lnTo>
                  <a:lnTo>
                    <a:pt x="6930" y="1334638"/>
                  </a:lnTo>
                  <a:lnTo>
                    <a:pt x="12209" y="1396362"/>
                  </a:lnTo>
                  <a:lnTo>
                    <a:pt x="18903" y="1456846"/>
                  </a:lnTo>
                  <a:lnTo>
                    <a:pt x="26970" y="1515996"/>
                  </a:lnTo>
                  <a:lnTo>
                    <a:pt x="36368" y="1573714"/>
                  </a:lnTo>
                  <a:lnTo>
                    <a:pt x="47056" y="1629904"/>
                  </a:lnTo>
                  <a:lnTo>
                    <a:pt x="58991" y="1684469"/>
                  </a:lnTo>
                  <a:lnTo>
                    <a:pt x="72132" y="1737313"/>
                  </a:lnTo>
                  <a:lnTo>
                    <a:pt x="86436" y="1788339"/>
                  </a:lnTo>
                  <a:lnTo>
                    <a:pt x="101863" y="1837451"/>
                  </a:lnTo>
                  <a:lnTo>
                    <a:pt x="118370" y="1884552"/>
                  </a:lnTo>
                  <a:lnTo>
                    <a:pt x="135916" y="1929547"/>
                  </a:lnTo>
                  <a:lnTo>
                    <a:pt x="154458" y="1972338"/>
                  </a:lnTo>
                  <a:lnTo>
                    <a:pt x="173956" y="2012828"/>
                  </a:lnTo>
                  <a:lnTo>
                    <a:pt x="194366" y="2050922"/>
                  </a:lnTo>
                  <a:lnTo>
                    <a:pt x="215648" y="2086523"/>
                  </a:lnTo>
                  <a:lnTo>
                    <a:pt x="237759" y="2119535"/>
                  </a:lnTo>
                  <a:lnTo>
                    <a:pt x="284304" y="2177403"/>
                  </a:lnTo>
                  <a:lnTo>
                    <a:pt x="333664" y="2223756"/>
                  </a:lnTo>
                  <a:lnTo>
                    <a:pt x="385506" y="2257820"/>
                  </a:lnTo>
                  <a:lnTo>
                    <a:pt x="439496" y="2278825"/>
                  </a:lnTo>
                  <a:lnTo>
                    <a:pt x="495300" y="2285998"/>
                  </a:lnTo>
                  <a:lnTo>
                    <a:pt x="523407" y="2284189"/>
                  </a:lnTo>
                  <a:lnTo>
                    <a:pt x="578345" y="2270003"/>
                  </a:lnTo>
                  <a:lnTo>
                    <a:pt x="631303" y="2242372"/>
                  </a:lnTo>
                  <a:lnTo>
                    <a:pt x="681946" y="2202067"/>
                  </a:lnTo>
                  <a:lnTo>
                    <a:pt x="729940" y="2149860"/>
                  </a:lnTo>
                  <a:lnTo>
                    <a:pt x="774951" y="2086523"/>
                  </a:lnTo>
                  <a:lnTo>
                    <a:pt x="796233" y="2050922"/>
                  </a:lnTo>
                  <a:lnTo>
                    <a:pt x="816643" y="2012828"/>
                  </a:lnTo>
                  <a:lnTo>
                    <a:pt x="836141" y="1972338"/>
                  </a:lnTo>
                  <a:lnTo>
                    <a:pt x="854683" y="1929547"/>
                  </a:lnTo>
                  <a:lnTo>
                    <a:pt x="872229" y="1884552"/>
                  </a:lnTo>
                  <a:lnTo>
                    <a:pt x="888736" y="1837451"/>
                  </a:lnTo>
                  <a:lnTo>
                    <a:pt x="904163" y="1788339"/>
                  </a:lnTo>
                  <a:lnTo>
                    <a:pt x="918467" y="1737313"/>
                  </a:lnTo>
                  <a:lnTo>
                    <a:pt x="931608" y="1684469"/>
                  </a:lnTo>
                  <a:lnTo>
                    <a:pt x="943543" y="1629904"/>
                  </a:lnTo>
                  <a:lnTo>
                    <a:pt x="954231" y="1573714"/>
                  </a:lnTo>
                  <a:lnTo>
                    <a:pt x="963629" y="1515996"/>
                  </a:lnTo>
                  <a:lnTo>
                    <a:pt x="971696" y="1456846"/>
                  </a:lnTo>
                  <a:lnTo>
                    <a:pt x="978390" y="1396362"/>
                  </a:lnTo>
                  <a:lnTo>
                    <a:pt x="983669" y="1334638"/>
                  </a:lnTo>
                  <a:lnTo>
                    <a:pt x="987491" y="1271772"/>
                  </a:lnTo>
                  <a:lnTo>
                    <a:pt x="989815" y="1207860"/>
                  </a:lnTo>
                  <a:lnTo>
                    <a:pt x="990600" y="1143000"/>
                  </a:lnTo>
                  <a:lnTo>
                    <a:pt x="989815" y="1078134"/>
                  </a:lnTo>
                  <a:lnTo>
                    <a:pt x="987491" y="1014218"/>
                  </a:lnTo>
                  <a:lnTo>
                    <a:pt x="983669" y="951348"/>
                  </a:lnTo>
                  <a:lnTo>
                    <a:pt x="978390" y="889622"/>
                  </a:lnTo>
                  <a:lnTo>
                    <a:pt x="971696" y="829134"/>
                  </a:lnTo>
                  <a:lnTo>
                    <a:pt x="963629" y="769983"/>
                  </a:lnTo>
                  <a:lnTo>
                    <a:pt x="954231" y="712264"/>
                  </a:lnTo>
                  <a:lnTo>
                    <a:pt x="943543" y="656073"/>
                  </a:lnTo>
                  <a:lnTo>
                    <a:pt x="931608" y="601507"/>
                  </a:lnTo>
                  <a:lnTo>
                    <a:pt x="918467" y="548663"/>
                  </a:lnTo>
                  <a:lnTo>
                    <a:pt x="904163" y="497637"/>
                  </a:lnTo>
                  <a:lnTo>
                    <a:pt x="888736" y="448526"/>
                  </a:lnTo>
                  <a:lnTo>
                    <a:pt x="872229" y="401425"/>
                  </a:lnTo>
                  <a:lnTo>
                    <a:pt x="854683" y="356432"/>
                  </a:lnTo>
                  <a:lnTo>
                    <a:pt x="836141" y="313642"/>
                  </a:lnTo>
                  <a:lnTo>
                    <a:pt x="816643" y="273153"/>
                  </a:lnTo>
                  <a:lnTo>
                    <a:pt x="796233" y="235061"/>
                  </a:lnTo>
                  <a:lnTo>
                    <a:pt x="774951" y="199461"/>
                  </a:lnTo>
                  <a:lnTo>
                    <a:pt x="752840" y="166451"/>
                  </a:lnTo>
                  <a:lnTo>
                    <a:pt x="706295" y="108586"/>
                  </a:lnTo>
                  <a:lnTo>
                    <a:pt x="656935" y="62237"/>
                  </a:lnTo>
                  <a:lnTo>
                    <a:pt x="605093" y="28175"/>
                  </a:lnTo>
                  <a:lnTo>
                    <a:pt x="551103" y="7172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48600" y="4495800"/>
              <a:ext cx="990600" cy="2286000"/>
            </a:xfrm>
            <a:custGeom>
              <a:avLst/>
              <a:gdLst/>
              <a:ahLst/>
              <a:cxnLst/>
              <a:rect l="l" t="t" r="r" b="b"/>
              <a:pathLst>
                <a:path w="990600" h="2286000">
                  <a:moveTo>
                    <a:pt x="0" y="1143000"/>
                  </a:moveTo>
                  <a:lnTo>
                    <a:pt x="784" y="1078134"/>
                  </a:lnTo>
                  <a:lnTo>
                    <a:pt x="3108" y="1014218"/>
                  </a:lnTo>
                  <a:lnTo>
                    <a:pt x="6930" y="951348"/>
                  </a:lnTo>
                  <a:lnTo>
                    <a:pt x="12209" y="889622"/>
                  </a:lnTo>
                  <a:lnTo>
                    <a:pt x="18903" y="829134"/>
                  </a:lnTo>
                  <a:lnTo>
                    <a:pt x="26970" y="769983"/>
                  </a:lnTo>
                  <a:lnTo>
                    <a:pt x="36368" y="712264"/>
                  </a:lnTo>
                  <a:lnTo>
                    <a:pt x="47056" y="656073"/>
                  </a:lnTo>
                  <a:lnTo>
                    <a:pt x="58991" y="601507"/>
                  </a:lnTo>
                  <a:lnTo>
                    <a:pt x="72132" y="548663"/>
                  </a:lnTo>
                  <a:lnTo>
                    <a:pt x="86436" y="497637"/>
                  </a:lnTo>
                  <a:lnTo>
                    <a:pt x="101863" y="448526"/>
                  </a:lnTo>
                  <a:lnTo>
                    <a:pt x="118370" y="401425"/>
                  </a:lnTo>
                  <a:lnTo>
                    <a:pt x="135916" y="356432"/>
                  </a:lnTo>
                  <a:lnTo>
                    <a:pt x="154458" y="313642"/>
                  </a:lnTo>
                  <a:lnTo>
                    <a:pt x="173956" y="273153"/>
                  </a:lnTo>
                  <a:lnTo>
                    <a:pt x="194366" y="235061"/>
                  </a:lnTo>
                  <a:lnTo>
                    <a:pt x="215648" y="199461"/>
                  </a:lnTo>
                  <a:lnTo>
                    <a:pt x="237759" y="166451"/>
                  </a:lnTo>
                  <a:lnTo>
                    <a:pt x="284304" y="108586"/>
                  </a:lnTo>
                  <a:lnTo>
                    <a:pt x="333664" y="62237"/>
                  </a:lnTo>
                  <a:lnTo>
                    <a:pt x="385506" y="28175"/>
                  </a:lnTo>
                  <a:lnTo>
                    <a:pt x="439496" y="7172"/>
                  </a:lnTo>
                  <a:lnTo>
                    <a:pt x="495300" y="0"/>
                  </a:lnTo>
                  <a:lnTo>
                    <a:pt x="523407" y="1809"/>
                  </a:lnTo>
                  <a:lnTo>
                    <a:pt x="578345" y="15993"/>
                  </a:lnTo>
                  <a:lnTo>
                    <a:pt x="631303" y="43622"/>
                  </a:lnTo>
                  <a:lnTo>
                    <a:pt x="681946" y="83924"/>
                  </a:lnTo>
                  <a:lnTo>
                    <a:pt x="729940" y="136128"/>
                  </a:lnTo>
                  <a:lnTo>
                    <a:pt x="774951" y="199461"/>
                  </a:lnTo>
                  <a:lnTo>
                    <a:pt x="796233" y="235061"/>
                  </a:lnTo>
                  <a:lnTo>
                    <a:pt x="816643" y="273153"/>
                  </a:lnTo>
                  <a:lnTo>
                    <a:pt x="836141" y="313642"/>
                  </a:lnTo>
                  <a:lnTo>
                    <a:pt x="854683" y="356432"/>
                  </a:lnTo>
                  <a:lnTo>
                    <a:pt x="872229" y="401425"/>
                  </a:lnTo>
                  <a:lnTo>
                    <a:pt x="888736" y="448526"/>
                  </a:lnTo>
                  <a:lnTo>
                    <a:pt x="904163" y="497637"/>
                  </a:lnTo>
                  <a:lnTo>
                    <a:pt x="918467" y="548663"/>
                  </a:lnTo>
                  <a:lnTo>
                    <a:pt x="931608" y="601507"/>
                  </a:lnTo>
                  <a:lnTo>
                    <a:pt x="943543" y="656073"/>
                  </a:lnTo>
                  <a:lnTo>
                    <a:pt x="954231" y="712264"/>
                  </a:lnTo>
                  <a:lnTo>
                    <a:pt x="963629" y="769983"/>
                  </a:lnTo>
                  <a:lnTo>
                    <a:pt x="971696" y="829134"/>
                  </a:lnTo>
                  <a:lnTo>
                    <a:pt x="978390" y="889622"/>
                  </a:lnTo>
                  <a:lnTo>
                    <a:pt x="983669" y="951348"/>
                  </a:lnTo>
                  <a:lnTo>
                    <a:pt x="987491" y="1014218"/>
                  </a:lnTo>
                  <a:lnTo>
                    <a:pt x="989815" y="1078134"/>
                  </a:lnTo>
                  <a:lnTo>
                    <a:pt x="990600" y="1143000"/>
                  </a:lnTo>
                  <a:lnTo>
                    <a:pt x="989815" y="1207860"/>
                  </a:lnTo>
                  <a:lnTo>
                    <a:pt x="987491" y="1271772"/>
                  </a:lnTo>
                  <a:lnTo>
                    <a:pt x="983669" y="1334638"/>
                  </a:lnTo>
                  <a:lnTo>
                    <a:pt x="978390" y="1396362"/>
                  </a:lnTo>
                  <a:lnTo>
                    <a:pt x="971696" y="1456846"/>
                  </a:lnTo>
                  <a:lnTo>
                    <a:pt x="963629" y="1515996"/>
                  </a:lnTo>
                  <a:lnTo>
                    <a:pt x="954231" y="1573714"/>
                  </a:lnTo>
                  <a:lnTo>
                    <a:pt x="943543" y="1629904"/>
                  </a:lnTo>
                  <a:lnTo>
                    <a:pt x="931608" y="1684469"/>
                  </a:lnTo>
                  <a:lnTo>
                    <a:pt x="918467" y="1737313"/>
                  </a:lnTo>
                  <a:lnTo>
                    <a:pt x="904163" y="1788339"/>
                  </a:lnTo>
                  <a:lnTo>
                    <a:pt x="888736" y="1837451"/>
                  </a:lnTo>
                  <a:lnTo>
                    <a:pt x="872229" y="1884552"/>
                  </a:lnTo>
                  <a:lnTo>
                    <a:pt x="854683" y="1929547"/>
                  </a:lnTo>
                  <a:lnTo>
                    <a:pt x="836141" y="1972338"/>
                  </a:lnTo>
                  <a:lnTo>
                    <a:pt x="816643" y="2012828"/>
                  </a:lnTo>
                  <a:lnTo>
                    <a:pt x="796233" y="2050922"/>
                  </a:lnTo>
                  <a:lnTo>
                    <a:pt x="774951" y="2086523"/>
                  </a:lnTo>
                  <a:lnTo>
                    <a:pt x="752840" y="2119535"/>
                  </a:lnTo>
                  <a:lnTo>
                    <a:pt x="706295" y="2177403"/>
                  </a:lnTo>
                  <a:lnTo>
                    <a:pt x="656935" y="2223756"/>
                  </a:lnTo>
                  <a:lnTo>
                    <a:pt x="605093" y="2257820"/>
                  </a:lnTo>
                  <a:lnTo>
                    <a:pt x="551103" y="2278825"/>
                  </a:lnTo>
                  <a:lnTo>
                    <a:pt x="495300" y="2285998"/>
                  </a:lnTo>
                  <a:lnTo>
                    <a:pt x="467192" y="2284189"/>
                  </a:lnTo>
                  <a:lnTo>
                    <a:pt x="412254" y="2270003"/>
                  </a:lnTo>
                  <a:lnTo>
                    <a:pt x="359296" y="2242372"/>
                  </a:lnTo>
                  <a:lnTo>
                    <a:pt x="308653" y="2202067"/>
                  </a:lnTo>
                  <a:lnTo>
                    <a:pt x="260659" y="2149860"/>
                  </a:lnTo>
                  <a:lnTo>
                    <a:pt x="215648" y="2086523"/>
                  </a:lnTo>
                  <a:lnTo>
                    <a:pt x="194366" y="2050922"/>
                  </a:lnTo>
                  <a:lnTo>
                    <a:pt x="173956" y="2012828"/>
                  </a:lnTo>
                  <a:lnTo>
                    <a:pt x="154458" y="1972338"/>
                  </a:lnTo>
                  <a:lnTo>
                    <a:pt x="135916" y="1929547"/>
                  </a:lnTo>
                  <a:lnTo>
                    <a:pt x="118370" y="1884552"/>
                  </a:lnTo>
                  <a:lnTo>
                    <a:pt x="101863" y="1837451"/>
                  </a:lnTo>
                  <a:lnTo>
                    <a:pt x="86436" y="1788339"/>
                  </a:lnTo>
                  <a:lnTo>
                    <a:pt x="72132" y="1737313"/>
                  </a:lnTo>
                  <a:lnTo>
                    <a:pt x="58991" y="1684469"/>
                  </a:lnTo>
                  <a:lnTo>
                    <a:pt x="47056" y="1629904"/>
                  </a:lnTo>
                  <a:lnTo>
                    <a:pt x="36368" y="1573714"/>
                  </a:lnTo>
                  <a:lnTo>
                    <a:pt x="26970" y="1515996"/>
                  </a:lnTo>
                  <a:lnTo>
                    <a:pt x="18903" y="1456846"/>
                  </a:lnTo>
                  <a:lnTo>
                    <a:pt x="12209" y="1396362"/>
                  </a:lnTo>
                  <a:lnTo>
                    <a:pt x="6930" y="1334638"/>
                  </a:lnTo>
                  <a:lnTo>
                    <a:pt x="3108" y="1271772"/>
                  </a:lnTo>
                  <a:lnTo>
                    <a:pt x="784" y="1207860"/>
                  </a:lnTo>
                  <a:lnTo>
                    <a:pt x="0" y="1143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157209" y="5173217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67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19637" y="4491037"/>
            <a:ext cx="2066925" cy="2295525"/>
            <a:chOff x="4719637" y="4491037"/>
            <a:chExt cx="2066925" cy="2295525"/>
          </a:xfrm>
        </p:grpSpPr>
        <p:sp>
          <p:nvSpPr>
            <p:cNvPr id="25" name="object 25"/>
            <p:cNvSpPr/>
            <p:nvPr/>
          </p:nvSpPr>
          <p:spPr>
            <a:xfrm>
              <a:off x="4724400" y="4495800"/>
              <a:ext cx="2057400" cy="2286000"/>
            </a:xfrm>
            <a:custGeom>
              <a:avLst/>
              <a:gdLst/>
              <a:ahLst/>
              <a:cxnLst/>
              <a:rect l="l" t="t" r="r" b="b"/>
              <a:pathLst>
                <a:path w="2057400" h="2286000">
                  <a:moveTo>
                    <a:pt x="1028700" y="0"/>
                  </a:moveTo>
                  <a:lnTo>
                    <a:pt x="982872" y="1113"/>
                  </a:lnTo>
                  <a:lnTo>
                    <a:pt x="937559" y="4423"/>
                  </a:lnTo>
                  <a:lnTo>
                    <a:pt x="892801" y="9882"/>
                  </a:lnTo>
                  <a:lnTo>
                    <a:pt x="848641" y="17445"/>
                  </a:lnTo>
                  <a:lnTo>
                    <a:pt x="805120" y="27064"/>
                  </a:lnTo>
                  <a:lnTo>
                    <a:pt x="762279" y="38694"/>
                  </a:lnTo>
                  <a:lnTo>
                    <a:pt x="720162" y="52288"/>
                  </a:lnTo>
                  <a:lnTo>
                    <a:pt x="678809" y="67799"/>
                  </a:lnTo>
                  <a:lnTo>
                    <a:pt x="638262" y="85182"/>
                  </a:lnTo>
                  <a:lnTo>
                    <a:pt x="598564" y="104389"/>
                  </a:lnTo>
                  <a:lnTo>
                    <a:pt x="559755" y="125374"/>
                  </a:lnTo>
                  <a:lnTo>
                    <a:pt x="521878" y="148091"/>
                  </a:lnTo>
                  <a:lnTo>
                    <a:pt x="484975" y="172493"/>
                  </a:lnTo>
                  <a:lnTo>
                    <a:pt x="449087" y="198534"/>
                  </a:lnTo>
                  <a:lnTo>
                    <a:pt x="414256" y="226168"/>
                  </a:lnTo>
                  <a:lnTo>
                    <a:pt x="380524" y="255348"/>
                  </a:lnTo>
                  <a:lnTo>
                    <a:pt x="347932" y="286027"/>
                  </a:lnTo>
                  <a:lnTo>
                    <a:pt x="316523" y="318159"/>
                  </a:lnTo>
                  <a:lnTo>
                    <a:pt x="286338" y="351698"/>
                  </a:lnTo>
                  <a:lnTo>
                    <a:pt x="257420" y="386597"/>
                  </a:lnTo>
                  <a:lnTo>
                    <a:pt x="229809" y="422810"/>
                  </a:lnTo>
                  <a:lnTo>
                    <a:pt x="203548" y="460290"/>
                  </a:lnTo>
                  <a:lnTo>
                    <a:pt x="178678" y="498992"/>
                  </a:lnTo>
                  <a:lnTo>
                    <a:pt x="155241" y="538867"/>
                  </a:lnTo>
                  <a:lnTo>
                    <a:pt x="133279" y="579871"/>
                  </a:lnTo>
                  <a:lnTo>
                    <a:pt x="112834" y="621957"/>
                  </a:lnTo>
                  <a:lnTo>
                    <a:pt x="93948" y="665077"/>
                  </a:lnTo>
                  <a:lnTo>
                    <a:pt x="76662" y="709186"/>
                  </a:lnTo>
                  <a:lnTo>
                    <a:pt x="61018" y="754238"/>
                  </a:lnTo>
                  <a:lnTo>
                    <a:pt x="47058" y="800185"/>
                  </a:lnTo>
                  <a:lnTo>
                    <a:pt x="34824" y="846982"/>
                  </a:lnTo>
                  <a:lnTo>
                    <a:pt x="24357" y="894582"/>
                  </a:lnTo>
                  <a:lnTo>
                    <a:pt x="15700" y="942938"/>
                  </a:lnTo>
                  <a:lnTo>
                    <a:pt x="8894" y="992004"/>
                  </a:lnTo>
                  <a:lnTo>
                    <a:pt x="3980" y="1041734"/>
                  </a:lnTo>
                  <a:lnTo>
                    <a:pt x="1002" y="1092082"/>
                  </a:lnTo>
                  <a:lnTo>
                    <a:pt x="0" y="1143000"/>
                  </a:lnTo>
                  <a:lnTo>
                    <a:pt x="1002" y="1193914"/>
                  </a:lnTo>
                  <a:lnTo>
                    <a:pt x="3980" y="1244257"/>
                  </a:lnTo>
                  <a:lnTo>
                    <a:pt x="8894" y="1293984"/>
                  </a:lnTo>
                  <a:lnTo>
                    <a:pt x="15700" y="1343048"/>
                  </a:lnTo>
                  <a:lnTo>
                    <a:pt x="24357" y="1391402"/>
                  </a:lnTo>
                  <a:lnTo>
                    <a:pt x="34824" y="1439000"/>
                  </a:lnTo>
                  <a:lnTo>
                    <a:pt x="47058" y="1485795"/>
                  </a:lnTo>
                  <a:lnTo>
                    <a:pt x="61018" y="1531741"/>
                  </a:lnTo>
                  <a:lnTo>
                    <a:pt x="76662" y="1576791"/>
                  </a:lnTo>
                  <a:lnTo>
                    <a:pt x="93948" y="1620900"/>
                  </a:lnTo>
                  <a:lnTo>
                    <a:pt x="112834" y="1664020"/>
                  </a:lnTo>
                  <a:lnTo>
                    <a:pt x="133279" y="1706105"/>
                  </a:lnTo>
                  <a:lnTo>
                    <a:pt x="155241" y="1747109"/>
                  </a:lnTo>
                  <a:lnTo>
                    <a:pt x="178678" y="1786985"/>
                  </a:lnTo>
                  <a:lnTo>
                    <a:pt x="203548" y="1825686"/>
                  </a:lnTo>
                  <a:lnTo>
                    <a:pt x="229809" y="1863167"/>
                  </a:lnTo>
                  <a:lnTo>
                    <a:pt x="257420" y="1899381"/>
                  </a:lnTo>
                  <a:lnTo>
                    <a:pt x="286338" y="1934281"/>
                  </a:lnTo>
                  <a:lnTo>
                    <a:pt x="316523" y="1967821"/>
                  </a:lnTo>
                  <a:lnTo>
                    <a:pt x="347932" y="1999954"/>
                  </a:lnTo>
                  <a:lnTo>
                    <a:pt x="380524" y="2030634"/>
                  </a:lnTo>
                  <a:lnTo>
                    <a:pt x="414256" y="2059815"/>
                  </a:lnTo>
                  <a:lnTo>
                    <a:pt x="449087" y="2087450"/>
                  </a:lnTo>
                  <a:lnTo>
                    <a:pt x="484975" y="2113493"/>
                  </a:lnTo>
                  <a:lnTo>
                    <a:pt x="521878" y="2137896"/>
                  </a:lnTo>
                  <a:lnTo>
                    <a:pt x="559755" y="2160614"/>
                  </a:lnTo>
                  <a:lnTo>
                    <a:pt x="598564" y="2181601"/>
                  </a:lnTo>
                  <a:lnTo>
                    <a:pt x="638262" y="2200809"/>
                  </a:lnTo>
                  <a:lnTo>
                    <a:pt x="678809" y="2218193"/>
                  </a:lnTo>
                  <a:lnTo>
                    <a:pt x="720162" y="2233705"/>
                  </a:lnTo>
                  <a:lnTo>
                    <a:pt x="762279" y="2247300"/>
                  </a:lnTo>
                  <a:lnTo>
                    <a:pt x="805120" y="2258931"/>
                  </a:lnTo>
                  <a:lnTo>
                    <a:pt x="848641" y="2268551"/>
                  </a:lnTo>
                  <a:lnTo>
                    <a:pt x="892801" y="2276115"/>
                  </a:lnTo>
                  <a:lnTo>
                    <a:pt x="937559" y="2281575"/>
                  </a:lnTo>
                  <a:lnTo>
                    <a:pt x="982872" y="2284885"/>
                  </a:lnTo>
                  <a:lnTo>
                    <a:pt x="1028700" y="2285998"/>
                  </a:lnTo>
                  <a:lnTo>
                    <a:pt x="1074527" y="2284885"/>
                  </a:lnTo>
                  <a:lnTo>
                    <a:pt x="1119840" y="2281575"/>
                  </a:lnTo>
                  <a:lnTo>
                    <a:pt x="1164598" y="2276115"/>
                  </a:lnTo>
                  <a:lnTo>
                    <a:pt x="1208758" y="2268551"/>
                  </a:lnTo>
                  <a:lnTo>
                    <a:pt x="1252279" y="2258931"/>
                  </a:lnTo>
                  <a:lnTo>
                    <a:pt x="1295120" y="2247300"/>
                  </a:lnTo>
                  <a:lnTo>
                    <a:pt x="1337237" y="2233705"/>
                  </a:lnTo>
                  <a:lnTo>
                    <a:pt x="1378590" y="2218193"/>
                  </a:lnTo>
                  <a:lnTo>
                    <a:pt x="1419137" y="2200809"/>
                  </a:lnTo>
                  <a:lnTo>
                    <a:pt x="1458835" y="2181601"/>
                  </a:lnTo>
                  <a:lnTo>
                    <a:pt x="1497644" y="2160614"/>
                  </a:lnTo>
                  <a:lnTo>
                    <a:pt x="1535521" y="2137896"/>
                  </a:lnTo>
                  <a:lnTo>
                    <a:pt x="1572424" y="2113493"/>
                  </a:lnTo>
                  <a:lnTo>
                    <a:pt x="1608312" y="2087450"/>
                  </a:lnTo>
                  <a:lnTo>
                    <a:pt x="1643143" y="2059815"/>
                  </a:lnTo>
                  <a:lnTo>
                    <a:pt x="1676875" y="2030634"/>
                  </a:lnTo>
                  <a:lnTo>
                    <a:pt x="1709467" y="1999954"/>
                  </a:lnTo>
                  <a:lnTo>
                    <a:pt x="1740876" y="1967821"/>
                  </a:lnTo>
                  <a:lnTo>
                    <a:pt x="1771061" y="1934281"/>
                  </a:lnTo>
                  <a:lnTo>
                    <a:pt x="1799979" y="1899381"/>
                  </a:lnTo>
                  <a:lnTo>
                    <a:pt x="1827590" y="1863167"/>
                  </a:lnTo>
                  <a:lnTo>
                    <a:pt x="1853851" y="1825686"/>
                  </a:lnTo>
                  <a:lnTo>
                    <a:pt x="1878721" y="1786985"/>
                  </a:lnTo>
                  <a:lnTo>
                    <a:pt x="1902158" y="1747109"/>
                  </a:lnTo>
                  <a:lnTo>
                    <a:pt x="1924120" y="1706105"/>
                  </a:lnTo>
                  <a:lnTo>
                    <a:pt x="1944565" y="1664020"/>
                  </a:lnTo>
                  <a:lnTo>
                    <a:pt x="1963451" y="1620900"/>
                  </a:lnTo>
                  <a:lnTo>
                    <a:pt x="1980737" y="1576791"/>
                  </a:lnTo>
                  <a:lnTo>
                    <a:pt x="1996381" y="1531741"/>
                  </a:lnTo>
                  <a:lnTo>
                    <a:pt x="2010341" y="1485795"/>
                  </a:lnTo>
                  <a:lnTo>
                    <a:pt x="2022575" y="1439000"/>
                  </a:lnTo>
                  <a:lnTo>
                    <a:pt x="2033042" y="1391402"/>
                  </a:lnTo>
                  <a:lnTo>
                    <a:pt x="2041699" y="1343048"/>
                  </a:lnTo>
                  <a:lnTo>
                    <a:pt x="2048505" y="1293984"/>
                  </a:lnTo>
                  <a:lnTo>
                    <a:pt x="2053419" y="1244257"/>
                  </a:lnTo>
                  <a:lnTo>
                    <a:pt x="2056397" y="1193914"/>
                  </a:lnTo>
                  <a:lnTo>
                    <a:pt x="2057400" y="1143000"/>
                  </a:lnTo>
                  <a:lnTo>
                    <a:pt x="2056397" y="1092082"/>
                  </a:lnTo>
                  <a:lnTo>
                    <a:pt x="2053419" y="1041734"/>
                  </a:lnTo>
                  <a:lnTo>
                    <a:pt x="2048505" y="992004"/>
                  </a:lnTo>
                  <a:lnTo>
                    <a:pt x="2041699" y="942938"/>
                  </a:lnTo>
                  <a:lnTo>
                    <a:pt x="2033042" y="894582"/>
                  </a:lnTo>
                  <a:lnTo>
                    <a:pt x="2022575" y="846982"/>
                  </a:lnTo>
                  <a:lnTo>
                    <a:pt x="2010341" y="800185"/>
                  </a:lnTo>
                  <a:lnTo>
                    <a:pt x="1996381" y="754238"/>
                  </a:lnTo>
                  <a:lnTo>
                    <a:pt x="1980737" y="709186"/>
                  </a:lnTo>
                  <a:lnTo>
                    <a:pt x="1963451" y="665077"/>
                  </a:lnTo>
                  <a:lnTo>
                    <a:pt x="1944565" y="621957"/>
                  </a:lnTo>
                  <a:lnTo>
                    <a:pt x="1924120" y="579871"/>
                  </a:lnTo>
                  <a:lnTo>
                    <a:pt x="1902158" y="538867"/>
                  </a:lnTo>
                  <a:lnTo>
                    <a:pt x="1878721" y="498992"/>
                  </a:lnTo>
                  <a:lnTo>
                    <a:pt x="1853851" y="460290"/>
                  </a:lnTo>
                  <a:lnTo>
                    <a:pt x="1827590" y="422810"/>
                  </a:lnTo>
                  <a:lnTo>
                    <a:pt x="1799979" y="386597"/>
                  </a:lnTo>
                  <a:lnTo>
                    <a:pt x="1771061" y="351698"/>
                  </a:lnTo>
                  <a:lnTo>
                    <a:pt x="1740876" y="318159"/>
                  </a:lnTo>
                  <a:lnTo>
                    <a:pt x="1709467" y="286027"/>
                  </a:lnTo>
                  <a:lnTo>
                    <a:pt x="1676875" y="255348"/>
                  </a:lnTo>
                  <a:lnTo>
                    <a:pt x="1643143" y="226168"/>
                  </a:lnTo>
                  <a:lnTo>
                    <a:pt x="1608312" y="198534"/>
                  </a:lnTo>
                  <a:lnTo>
                    <a:pt x="1572424" y="172493"/>
                  </a:lnTo>
                  <a:lnTo>
                    <a:pt x="1535521" y="148091"/>
                  </a:lnTo>
                  <a:lnTo>
                    <a:pt x="1497644" y="125374"/>
                  </a:lnTo>
                  <a:lnTo>
                    <a:pt x="1458835" y="104389"/>
                  </a:lnTo>
                  <a:lnTo>
                    <a:pt x="1419137" y="85182"/>
                  </a:lnTo>
                  <a:lnTo>
                    <a:pt x="1378590" y="67799"/>
                  </a:lnTo>
                  <a:lnTo>
                    <a:pt x="1337237" y="52288"/>
                  </a:lnTo>
                  <a:lnTo>
                    <a:pt x="1295120" y="38694"/>
                  </a:lnTo>
                  <a:lnTo>
                    <a:pt x="1252279" y="27064"/>
                  </a:lnTo>
                  <a:lnTo>
                    <a:pt x="1208758" y="17445"/>
                  </a:lnTo>
                  <a:lnTo>
                    <a:pt x="1164598" y="9882"/>
                  </a:lnTo>
                  <a:lnTo>
                    <a:pt x="1119840" y="4423"/>
                  </a:lnTo>
                  <a:lnTo>
                    <a:pt x="1074527" y="1113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4400" y="4495800"/>
              <a:ext cx="2057400" cy="2286000"/>
            </a:xfrm>
            <a:custGeom>
              <a:avLst/>
              <a:gdLst/>
              <a:ahLst/>
              <a:cxnLst/>
              <a:rect l="l" t="t" r="r" b="b"/>
              <a:pathLst>
                <a:path w="2057400" h="2286000">
                  <a:moveTo>
                    <a:pt x="0" y="1143000"/>
                  </a:moveTo>
                  <a:lnTo>
                    <a:pt x="1002" y="1092082"/>
                  </a:lnTo>
                  <a:lnTo>
                    <a:pt x="3980" y="1041734"/>
                  </a:lnTo>
                  <a:lnTo>
                    <a:pt x="8894" y="992004"/>
                  </a:lnTo>
                  <a:lnTo>
                    <a:pt x="15700" y="942938"/>
                  </a:lnTo>
                  <a:lnTo>
                    <a:pt x="24357" y="894582"/>
                  </a:lnTo>
                  <a:lnTo>
                    <a:pt x="34824" y="846982"/>
                  </a:lnTo>
                  <a:lnTo>
                    <a:pt x="47058" y="800185"/>
                  </a:lnTo>
                  <a:lnTo>
                    <a:pt x="61018" y="754238"/>
                  </a:lnTo>
                  <a:lnTo>
                    <a:pt x="76662" y="709186"/>
                  </a:lnTo>
                  <a:lnTo>
                    <a:pt x="93948" y="665077"/>
                  </a:lnTo>
                  <a:lnTo>
                    <a:pt x="112834" y="621957"/>
                  </a:lnTo>
                  <a:lnTo>
                    <a:pt x="133279" y="579871"/>
                  </a:lnTo>
                  <a:lnTo>
                    <a:pt x="155241" y="538867"/>
                  </a:lnTo>
                  <a:lnTo>
                    <a:pt x="178678" y="498992"/>
                  </a:lnTo>
                  <a:lnTo>
                    <a:pt x="203548" y="460290"/>
                  </a:lnTo>
                  <a:lnTo>
                    <a:pt x="229809" y="422810"/>
                  </a:lnTo>
                  <a:lnTo>
                    <a:pt x="257420" y="386597"/>
                  </a:lnTo>
                  <a:lnTo>
                    <a:pt x="286338" y="351698"/>
                  </a:lnTo>
                  <a:lnTo>
                    <a:pt x="316523" y="318159"/>
                  </a:lnTo>
                  <a:lnTo>
                    <a:pt x="347932" y="286027"/>
                  </a:lnTo>
                  <a:lnTo>
                    <a:pt x="380524" y="255348"/>
                  </a:lnTo>
                  <a:lnTo>
                    <a:pt x="414256" y="226168"/>
                  </a:lnTo>
                  <a:lnTo>
                    <a:pt x="449087" y="198534"/>
                  </a:lnTo>
                  <a:lnTo>
                    <a:pt x="484975" y="172493"/>
                  </a:lnTo>
                  <a:lnTo>
                    <a:pt x="521878" y="148091"/>
                  </a:lnTo>
                  <a:lnTo>
                    <a:pt x="559755" y="125374"/>
                  </a:lnTo>
                  <a:lnTo>
                    <a:pt x="598564" y="104389"/>
                  </a:lnTo>
                  <a:lnTo>
                    <a:pt x="638262" y="85182"/>
                  </a:lnTo>
                  <a:lnTo>
                    <a:pt x="678809" y="67799"/>
                  </a:lnTo>
                  <a:lnTo>
                    <a:pt x="720162" y="52288"/>
                  </a:lnTo>
                  <a:lnTo>
                    <a:pt x="762279" y="38694"/>
                  </a:lnTo>
                  <a:lnTo>
                    <a:pt x="805120" y="27064"/>
                  </a:lnTo>
                  <a:lnTo>
                    <a:pt x="848641" y="17445"/>
                  </a:lnTo>
                  <a:lnTo>
                    <a:pt x="892801" y="9882"/>
                  </a:lnTo>
                  <a:lnTo>
                    <a:pt x="937559" y="4423"/>
                  </a:lnTo>
                  <a:lnTo>
                    <a:pt x="982872" y="1113"/>
                  </a:lnTo>
                  <a:lnTo>
                    <a:pt x="1028700" y="0"/>
                  </a:lnTo>
                  <a:lnTo>
                    <a:pt x="1074527" y="1113"/>
                  </a:lnTo>
                  <a:lnTo>
                    <a:pt x="1119840" y="4423"/>
                  </a:lnTo>
                  <a:lnTo>
                    <a:pt x="1164598" y="9882"/>
                  </a:lnTo>
                  <a:lnTo>
                    <a:pt x="1208758" y="17445"/>
                  </a:lnTo>
                  <a:lnTo>
                    <a:pt x="1252279" y="27064"/>
                  </a:lnTo>
                  <a:lnTo>
                    <a:pt x="1295120" y="38694"/>
                  </a:lnTo>
                  <a:lnTo>
                    <a:pt x="1337237" y="52288"/>
                  </a:lnTo>
                  <a:lnTo>
                    <a:pt x="1378590" y="67799"/>
                  </a:lnTo>
                  <a:lnTo>
                    <a:pt x="1419137" y="85182"/>
                  </a:lnTo>
                  <a:lnTo>
                    <a:pt x="1458835" y="104389"/>
                  </a:lnTo>
                  <a:lnTo>
                    <a:pt x="1497644" y="125374"/>
                  </a:lnTo>
                  <a:lnTo>
                    <a:pt x="1535521" y="148091"/>
                  </a:lnTo>
                  <a:lnTo>
                    <a:pt x="1572424" y="172493"/>
                  </a:lnTo>
                  <a:lnTo>
                    <a:pt x="1608312" y="198534"/>
                  </a:lnTo>
                  <a:lnTo>
                    <a:pt x="1643143" y="226168"/>
                  </a:lnTo>
                  <a:lnTo>
                    <a:pt x="1676875" y="255348"/>
                  </a:lnTo>
                  <a:lnTo>
                    <a:pt x="1709467" y="286027"/>
                  </a:lnTo>
                  <a:lnTo>
                    <a:pt x="1740876" y="318159"/>
                  </a:lnTo>
                  <a:lnTo>
                    <a:pt x="1771061" y="351698"/>
                  </a:lnTo>
                  <a:lnTo>
                    <a:pt x="1799979" y="386597"/>
                  </a:lnTo>
                  <a:lnTo>
                    <a:pt x="1827590" y="422810"/>
                  </a:lnTo>
                  <a:lnTo>
                    <a:pt x="1853851" y="460290"/>
                  </a:lnTo>
                  <a:lnTo>
                    <a:pt x="1878721" y="498992"/>
                  </a:lnTo>
                  <a:lnTo>
                    <a:pt x="1902158" y="538867"/>
                  </a:lnTo>
                  <a:lnTo>
                    <a:pt x="1924120" y="579871"/>
                  </a:lnTo>
                  <a:lnTo>
                    <a:pt x="1944565" y="621957"/>
                  </a:lnTo>
                  <a:lnTo>
                    <a:pt x="1963451" y="665077"/>
                  </a:lnTo>
                  <a:lnTo>
                    <a:pt x="1980737" y="709186"/>
                  </a:lnTo>
                  <a:lnTo>
                    <a:pt x="1996381" y="754238"/>
                  </a:lnTo>
                  <a:lnTo>
                    <a:pt x="2010341" y="800185"/>
                  </a:lnTo>
                  <a:lnTo>
                    <a:pt x="2022575" y="846982"/>
                  </a:lnTo>
                  <a:lnTo>
                    <a:pt x="2033042" y="894582"/>
                  </a:lnTo>
                  <a:lnTo>
                    <a:pt x="2041699" y="942938"/>
                  </a:lnTo>
                  <a:lnTo>
                    <a:pt x="2048505" y="992004"/>
                  </a:lnTo>
                  <a:lnTo>
                    <a:pt x="2053419" y="1041734"/>
                  </a:lnTo>
                  <a:lnTo>
                    <a:pt x="2056397" y="1092082"/>
                  </a:lnTo>
                  <a:lnTo>
                    <a:pt x="2057400" y="1143000"/>
                  </a:lnTo>
                  <a:lnTo>
                    <a:pt x="2056397" y="1193914"/>
                  </a:lnTo>
                  <a:lnTo>
                    <a:pt x="2053419" y="1244257"/>
                  </a:lnTo>
                  <a:lnTo>
                    <a:pt x="2048505" y="1293984"/>
                  </a:lnTo>
                  <a:lnTo>
                    <a:pt x="2041699" y="1343048"/>
                  </a:lnTo>
                  <a:lnTo>
                    <a:pt x="2033042" y="1391402"/>
                  </a:lnTo>
                  <a:lnTo>
                    <a:pt x="2022575" y="1439000"/>
                  </a:lnTo>
                  <a:lnTo>
                    <a:pt x="2010341" y="1485795"/>
                  </a:lnTo>
                  <a:lnTo>
                    <a:pt x="1996381" y="1531741"/>
                  </a:lnTo>
                  <a:lnTo>
                    <a:pt x="1980737" y="1576791"/>
                  </a:lnTo>
                  <a:lnTo>
                    <a:pt x="1963451" y="1620900"/>
                  </a:lnTo>
                  <a:lnTo>
                    <a:pt x="1944565" y="1664020"/>
                  </a:lnTo>
                  <a:lnTo>
                    <a:pt x="1924120" y="1706105"/>
                  </a:lnTo>
                  <a:lnTo>
                    <a:pt x="1902158" y="1747109"/>
                  </a:lnTo>
                  <a:lnTo>
                    <a:pt x="1878721" y="1786985"/>
                  </a:lnTo>
                  <a:lnTo>
                    <a:pt x="1853851" y="1825686"/>
                  </a:lnTo>
                  <a:lnTo>
                    <a:pt x="1827590" y="1863167"/>
                  </a:lnTo>
                  <a:lnTo>
                    <a:pt x="1799979" y="1899381"/>
                  </a:lnTo>
                  <a:lnTo>
                    <a:pt x="1771061" y="1934281"/>
                  </a:lnTo>
                  <a:lnTo>
                    <a:pt x="1740876" y="1967821"/>
                  </a:lnTo>
                  <a:lnTo>
                    <a:pt x="1709467" y="1999954"/>
                  </a:lnTo>
                  <a:lnTo>
                    <a:pt x="1676875" y="2030634"/>
                  </a:lnTo>
                  <a:lnTo>
                    <a:pt x="1643143" y="2059815"/>
                  </a:lnTo>
                  <a:lnTo>
                    <a:pt x="1608312" y="2087450"/>
                  </a:lnTo>
                  <a:lnTo>
                    <a:pt x="1572424" y="2113493"/>
                  </a:lnTo>
                  <a:lnTo>
                    <a:pt x="1535521" y="2137896"/>
                  </a:lnTo>
                  <a:lnTo>
                    <a:pt x="1497644" y="2160614"/>
                  </a:lnTo>
                  <a:lnTo>
                    <a:pt x="1458835" y="2181601"/>
                  </a:lnTo>
                  <a:lnTo>
                    <a:pt x="1419137" y="2200809"/>
                  </a:lnTo>
                  <a:lnTo>
                    <a:pt x="1378590" y="2218193"/>
                  </a:lnTo>
                  <a:lnTo>
                    <a:pt x="1337237" y="2233705"/>
                  </a:lnTo>
                  <a:lnTo>
                    <a:pt x="1295120" y="2247300"/>
                  </a:lnTo>
                  <a:lnTo>
                    <a:pt x="1252279" y="2258931"/>
                  </a:lnTo>
                  <a:lnTo>
                    <a:pt x="1208758" y="2268551"/>
                  </a:lnTo>
                  <a:lnTo>
                    <a:pt x="1164598" y="2276115"/>
                  </a:lnTo>
                  <a:lnTo>
                    <a:pt x="1119840" y="2281575"/>
                  </a:lnTo>
                  <a:lnTo>
                    <a:pt x="1074527" y="2284885"/>
                  </a:lnTo>
                  <a:lnTo>
                    <a:pt x="1028700" y="2285998"/>
                  </a:lnTo>
                  <a:lnTo>
                    <a:pt x="982872" y="2284885"/>
                  </a:lnTo>
                  <a:lnTo>
                    <a:pt x="937559" y="2281575"/>
                  </a:lnTo>
                  <a:lnTo>
                    <a:pt x="892801" y="2276115"/>
                  </a:lnTo>
                  <a:lnTo>
                    <a:pt x="848641" y="2268551"/>
                  </a:lnTo>
                  <a:lnTo>
                    <a:pt x="805120" y="2258931"/>
                  </a:lnTo>
                  <a:lnTo>
                    <a:pt x="762279" y="2247300"/>
                  </a:lnTo>
                  <a:lnTo>
                    <a:pt x="720162" y="2233705"/>
                  </a:lnTo>
                  <a:lnTo>
                    <a:pt x="678809" y="2218193"/>
                  </a:lnTo>
                  <a:lnTo>
                    <a:pt x="638262" y="2200809"/>
                  </a:lnTo>
                  <a:lnTo>
                    <a:pt x="598564" y="2181601"/>
                  </a:lnTo>
                  <a:lnTo>
                    <a:pt x="559755" y="2160614"/>
                  </a:lnTo>
                  <a:lnTo>
                    <a:pt x="521878" y="2137896"/>
                  </a:lnTo>
                  <a:lnTo>
                    <a:pt x="484975" y="2113493"/>
                  </a:lnTo>
                  <a:lnTo>
                    <a:pt x="449087" y="2087450"/>
                  </a:lnTo>
                  <a:lnTo>
                    <a:pt x="414256" y="2059815"/>
                  </a:lnTo>
                  <a:lnTo>
                    <a:pt x="380524" y="2030634"/>
                  </a:lnTo>
                  <a:lnTo>
                    <a:pt x="347932" y="1999954"/>
                  </a:lnTo>
                  <a:lnTo>
                    <a:pt x="316523" y="1967821"/>
                  </a:lnTo>
                  <a:lnTo>
                    <a:pt x="286338" y="1934281"/>
                  </a:lnTo>
                  <a:lnTo>
                    <a:pt x="257420" y="1899381"/>
                  </a:lnTo>
                  <a:lnTo>
                    <a:pt x="229809" y="1863167"/>
                  </a:lnTo>
                  <a:lnTo>
                    <a:pt x="203548" y="1825686"/>
                  </a:lnTo>
                  <a:lnTo>
                    <a:pt x="178678" y="1786985"/>
                  </a:lnTo>
                  <a:lnTo>
                    <a:pt x="155241" y="1747109"/>
                  </a:lnTo>
                  <a:lnTo>
                    <a:pt x="133279" y="1706105"/>
                  </a:lnTo>
                  <a:lnTo>
                    <a:pt x="112834" y="1664020"/>
                  </a:lnTo>
                  <a:lnTo>
                    <a:pt x="93948" y="1620900"/>
                  </a:lnTo>
                  <a:lnTo>
                    <a:pt x="76662" y="1576791"/>
                  </a:lnTo>
                  <a:lnTo>
                    <a:pt x="61018" y="1531741"/>
                  </a:lnTo>
                  <a:lnTo>
                    <a:pt x="47058" y="1485795"/>
                  </a:lnTo>
                  <a:lnTo>
                    <a:pt x="34824" y="1439000"/>
                  </a:lnTo>
                  <a:lnTo>
                    <a:pt x="24357" y="1391402"/>
                  </a:lnTo>
                  <a:lnTo>
                    <a:pt x="15700" y="1343048"/>
                  </a:lnTo>
                  <a:lnTo>
                    <a:pt x="8894" y="1293984"/>
                  </a:lnTo>
                  <a:lnTo>
                    <a:pt x="3980" y="1244257"/>
                  </a:lnTo>
                  <a:lnTo>
                    <a:pt x="1002" y="1193914"/>
                  </a:lnTo>
                  <a:lnTo>
                    <a:pt x="0" y="1143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876800" y="4800600"/>
            <a:ext cx="40386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4655">
              <a:lnSpc>
                <a:spcPts val="3000"/>
              </a:lnSpc>
              <a:tabLst>
                <a:tab pos="3292475" algn="l"/>
              </a:tabLst>
            </a:pPr>
            <a:r>
              <a:rPr sz="2800" dirty="0">
                <a:latin typeface="Times New Roman"/>
                <a:cs typeface="Times New Roman"/>
              </a:rPr>
              <a:t>phy	91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78882" y="5173217"/>
            <a:ext cx="795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chem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78882" y="5599582"/>
            <a:ext cx="3260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0520" algn="l"/>
              </a:tabLst>
            </a:pP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aths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87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76800" y="6096000"/>
            <a:ext cx="40386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4655">
              <a:lnSpc>
                <a:spcPts val="2910"/>
              </a:lnSpc>
              <a:tabLst>
                <a:tab pos="3292475" algn="l"/>
              </a:tabLst>
            </a:pPr>
            <a:r>
              <a:rPr sz="2800" dirty="0">
                <a:latin typeface="Times New Roman"/>
                <a:cs typeface="Times New Roman"/>
              </a:rPr>
              <a:t>biology	77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76800" y="5257800"/>
            <a:ext cx="4038600" cy="762000"/>
          </a:xfrm>
          <a:custGeom>
            <a:avLst/>
            <a:gdLst/>
            <a:ahLst/>
            <a:cxnLst/>
            <a:rect l="l" t="t" r="r" b="b"/>
            <a:pathLst>
              <a:path w="4038600" h="762000">
                <a:moveTo>
                  <a:pt x="0" y="304800"/>
                </a:moveTo>
                <a:lnTo>
                  <a:pt x="4038600" y="304800"/>
                </a:lnTo>
                <a:lnTo>
                  <a:pt x="403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  <a:path w="4038600" h="762000">
                <a:moveTo>
                  <a:pt x="0" y="762000"/>
                </a:moveTo>
                <a:lnTo>
                  <a:pt x="4038600" y="762000"/>
                </a:lnTo>
                <a:lnTo>
                  <a:pt x="4038600" y="457200"/>
                </a:lnTo>
                <a:lnTo>
                  <a:pt x="0" y="45720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00037" y="4491037"/>
            <a:ext cx="4124325" cy="2295525"/>
            <a:chOff x="300037" y="4491037"/>
            <a:chExt cx="4124325" cy="2295525"/>
          </a:xfrm>
        </p:grpSpPr>
        <p:sp>
          <p:nvSpPr>
            <p:cNvPr id="33" name="object 33"/>
            <p:cNvSpPr/>
            <p:nvPr/>
          </p:nvSpPr>
          <p:spPr>
            <a:xfrm>
              <a:off x="3429000" y="4495800"/>
              <a:ext cx="990600" cy="2286000"/>
            </a:xfrm>
            <a:custGeom>
              <a:avLst/>
              <a:gdLst/>
              <a:ahLst/>
              <a:cxnLst/>
              <a:rect l="l" t="t" r="r" b="b"/>
              <a:pathLst>
                <a:path w="990600" h="2286000">
                  <a:moveTo>
                    <a:pt x="495300" y="0"/>
                  </a:moveTo>
                  <a:lnTo>
                    <a:pt x="439496" y="7172"/>
                  </a:lnTo>
                  <a:lnTo>
                    <a:pt x="385506" y="28175"/>
                  </a:lnTo>
                  <a:lnTo>
                    <a:pt x="333664" y="62237"/>
                  </a:lnTo>
                  <a:lnTo>
                    <a:pt x="284304" y="108586"/>
                  </a:lnTo>
                  <a:lnTo>
                    <a:pt x="237759" y="166451"/>
                  </a:lnTo>
                  <a:lnTo>
                    <a:pt x="215648" y="199461"/>
                  </a:lnTo>
                  <a:lnTo>
                    <a:pt x="194366" y="235061"/>
                  </a:lnTo>
                  <a:lnTo>
                    <a:pt x="173956" y="273153"/>
                  </a:lnTo>
                  <a:lnTo>
                    <a:pt x="154458" y="313642"/>
                  </a:lnTo>
                  <a:lnTo>
                    <a:pt x="135916" y="356432"/>
                  </a:lnTo>
                  <a:lnTo>
                    <a:pt x="118370" y="401425"/>
                  </a:lnTo>
                  <a:lnTo>
                    <a:pt x="101863" y="448526"/>
                  </a:lnTo>
                  <a:lnTo>
                    <a:pt x="86436" y="497637"/>
                  </a:lnTo>
                  <a:lnTo>
                    <a:pt x="72132" y="548663"/>
                  </a:lnTo>
                  <a:lnTo>
                    <a:pt x="58991" y="601507"/>
                  </a:lnTo>
                  <a:lnTo>
                    <a:pt x="47056" y="656073"/>
                  </a:lnTo>
                  <a:lnTo>
                    <a:pt x="36368" y="712264"/>
                  </a:lnTo>
                  <a:lnTo>
                    <a:pt x="26970" y="769983"/>
                  </a:lnTo>
                  <a:lnTo>
                    <a:pt x="18903" y="829134"/>
                  </a:lnTo>
                  <a:lnTo>
                    <a:pt x="12209" y="889622"/>
                  </a:lnTo>
                  <a:lnTo>
                    <a:pt x="6930" y="951348"/>
                  </a:lnTo>
                  <a:lnTo>
                    <a:pt x="3108" y="1014218"/>
                  </a:lnTo>
                  <a:lnTo>
                    <a:pt x="784" y="1078134"/>
                  </a:lnTo>
                  <a:lnTo>
                    <a:pt x="0" y="1143000"/>
                  </a:lnTo>
                  <a:lnTo>
                    <a:pt x="784" y="1207860"/>
                  </a:lnTo>
                  <a:lnTo>
                    <a:pt x="3108" y="1271772"/>
                  </a:lnTo>
                  <a:lnTo>
                    <a:pt x="6930" y="1334638"/>
                  </a:lnTo>
                  <a:lnTo>
                    <a:pt x="12209" y="1396362"/>
                  </a:lnTo>
                  <a:lnTo>
                    <a:pt x="18903" y="1456846"/>
                  </a:lnTo>
                  <a:lnTo>
                    <a:pt x="26970" y="1515996"/>
                  </a:lnTo>
                  <a:lnTo>
                    <a:pt x="36368" y="1573714"/>
                  </a:lnTo>
                  <a:lnTo>
                    <a:pt x="47056" y="1629904"/>
                  </a:lnTo>
                  <a:lnTo>
                    <a:pt x="58991" y="1684469"/>
                  </a:lnTo>
                  <a:lnTo>
                    <a:pt x="72132" y="1737313"/>
                  </a:lnTo>
                  <a:lnTo>
                    <a:pt x="86436" y="1788339"/>
                  </a:lnTo>
                  <a:lnTo>
                    <a:pt x="101863" y="1837451"/>
                  </a:lnTo>
                  <a:lnTo>
                    <a:pt x="118370" y="1884552"/>
                  </a:lnTo>
                  <a:lnTo>
                    <a:pt x="135916" y="1929547"/>
                  </a:lnTo>
                  <a:lnTo>
                    <a:pt x="154458" y="1972338"/>
                  </a:lnTo>
                  <a:lnTo>
                    <a:pt x="173956" y="2012828"/>
                  </a:lnTo>
                  <a:lnTo>
                    <a:pt x="194366" y="2050922"/>
                  </a:lnTo>
                  <a:lnTo>
                    <a:pt x="215648" y="2086523"/>
                  </a:lnTo>
                  <a:lnTo>
                    <a:pt x="237759" y="2119535"/>
                  </a:lnTo>
                  <a:lnTo>
                    <a:pt x="284304" y="2177403"/>
                  </a:lnTo>
                  <a:lnTo>
                    <a:pt x="333664" y="2223756"/>
                  </a:lnTo>
                  <a:lnTo>
                    <a:pt x="385506" y="2257820"/>
                  </a:lnTo>
                  <a:lnTo>
                    <a:pt x="439496" y="2278825"/>
                  </a:lnTo>
                  <a:lnTo>
                    <a:pt x="495300" y="2285998"/>
                  </a:lnTo>
                  <a:lnTo>
                    <a:pt x="523407" y="2284189"/>
                  </a:lnTo>
                  <a:lnTo>
                    <a:pt x="578345" y="2270003"/>
                  </a:lnTo>
                  <a:lnTo>
                    <a:pt x="631303" y="2242372"/>
                  </a:lnTo>
                  <a:lnTo>
                    <a:pt x="681946" y="2202067"/>
                  </a:lnTo>
                  <a:lnTo>
                    <a:pt x="729940" y="2149860"/>
                  </a:lnTo>
                  <a:lnTo>
                    <a:pt x="774951" y="2086523"/>
                  </a:lnTo>
                  <a:lnTo>
                    <a:pt x="796233" y="2050922"/>
                  </a:lnTo>
                  <a:lnTo>
                    <a:pt x="816643" y="2012828"/>
                  </a:lnTo>
                  <a:lnTo>
                    <a:pt x="836141" y="1972338"/>
                  </a:lnTo>
                  <a:lnTo>
                    <a:pt x="854683" y="1929547"/>
                  </a:lnTo>
                  <a:lnTo>
                    <a:pt x="872229" y="1884552"/>
                  </a:lnTo>
                  <a:lnTo>
                    <a:pt x="888736" y="1837451"/>
                  </a:lnTo>
                  <a:lnTo>
                    <a:pt x="904163" y="1788339"/>
                  </a:lnTo>
                  <a:lnTo>
                    <a:pt x="918467" y="1737313"/>
                  </a:lnTo>
                  <a:lnTo>
                    <a:pt x="931608" y="1684469"/>
                  </a:lnTo>
                  <a:lnTo>
                    <a:pt x="943543" y="1629904"/>
                  </a:lnTo>
                  <a:lnTo>
                    <a:pt x="954231" y="1573714"/>
                  </a:lnTo>
                  <a:lnTo>
                    <a:pt x="963629" y="1515996"/>
                  </a:lnTo>
                  <a:lnTo>
                    <a:pt x="971696" y="1456846"/>
                  </a:lnTo>
                  <a:lnTo>
                    <a:pt x="978390" y="1396362"/>
                  </a:lnTo>
                  <a:lnTo>
                    <a:pt x="983669" y="1334638"/>
                  </a:lnTo>
                  <a:lnTo>
                    <a:pt x="987491" y="1271772"/>
                  </a:lnTo>
                  <a:lnTo>
                    <a:pt x="989815" y="1207860"/>
                  </a:lnTo>
                  <a:lnTo>
                    <a:pt x="990600" y="1143000"/>
                  </a:lnTo>
                  <a:lnTo>
                    <a:pt x="989815" y="1078134"/>
                  </a:lnTo>
                  <a:lnTo>
                    <a:pt x="987491" y="1014218"/>
                  </a:lnTo>
                  <a:lnTo>
                    <a:pt x="983669" y="951348"/>
                  </a:lnTo>
                  <a:lnTo>
                    <a:pt x="978390" y="889622"/>
                  </a:lnTo>
                  <a:lnTo>
                    <a:pt x="971696" y="829134"/>
                  </a:lnTo>
                  <a:lnTo>
                    <a:pt x="963629" y="769983"/>
                  </a:lnTo>
                  <a:lnTo>
                    <a:pt x="954231" y="712264"/>
                  </a:lnTo>
                  <a:lnTo>
                    <a:pt x="943543" y="656073"/>
                  </a:lnTo>
                  <a:lnTo>
                    <a:pt x="931608" y="601507"/>
                  </a:lnTo>
                  <a:lnTo>
                    <a:pt x="918467" y="548663"/>
                  </a:lnTo>
                  <a:lnTo>
                    <a:pt x="904163" y="497637"/>
                  </a:lnTo>
                  <a:lnTo>
                    <a:pt x="888736" y="448526"/>
                  </a:lnTo>
                  <a:lnTo>
                    <a:pt x="872229" y="401425"/>
                  </a:lnTo>
                  <a:lnTo>
                    <a:pt x="854683" y="356432"/>
                  </a:lnTo>
                  <a:lnTo>
                    <a:pt x="836141" y="313642"/>
                  </a:lnTo>
                  <a:lnTo>
                    <a:pt x="816643" y="273153"/>
                  </a:lnTo>
                  <a:lnTo>
                    <a:pt x="796233" y="235061"/>
                  </a:lnTo>
                  <a:lnTo>
                    <a:pt x="774951" y="199461"/>
                  </a:lnTo>
                  <a:lnTo>
                    <a:pt x="752840" y="166451"/>
                  </a:lnTo>
                  <a:lnTo>
                    <a:pt x="706295" y="108586"/>
                  </a:lnTo>
                  <a:lnTo>
                    <a:pt x="656935" y="62237"/>
                  </a:lnTo>
                  <a:lnTo>
                    <a:pt x="605093" y="28175"/>
                  </a:lnTo>
                  <a:lnTo>
                    <a:pt x="551103" y="7172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29000" y="4495800"/>
              <a:ext cx="990600" cy="2286000"/>
            </a:xfrm>
            <a:custGeom>
              <a:avLst/>
              <a:gdLst/>
              <a:ahLst/>
              <a:cxnLst/>
              <a:rect l="l" t="t" r="r" b="b"/>
              <a:pathLst>
                <a:path w="990600" h="2286000">
                  <a:moveTo>
                    <a:pt x="0" y="1143000"/>
                  </a:moveTo>
                  <a:lnTo>
                    <a:pt x="784" y="1078134"/>
                  </a:lnTo>
                  <a:lnTo>
                    <a:pt x="3108" y="1014218"/>
                  </a:lnTo>
                  <a:lnTo>
                    <a:pt x="6930" y="951348"/>
                  </a:lnTo>
                  <a:lnTo>
                    <a:pt x="12209" y="889622"/>
                  </a:lnTo>
                  <a:lnTo>
                    <a:pt x="18903" y="829134"/>
                  </a:lnTo>
                  <a:lnTo>
                    <a:pt x="26970" y="769983"/>
                  </a:lnTo>
                  <a:lnTo>
                    <a:pt x="36368" y="712264"/>
                  </a:lnTo>
                  <a:lnTo>
                    <a:pt x="47056" y="656073"/>
                  </a:lnTo>
                  <a:lnTo>
                    <a:pt x="58991" y="601507"/>
                  </a:lnTo>
                  <a:lnTo>
                    <a:pt x="72132" y="548663"/>
                  </a:lnTo>
                  <a:lnTo>
                    <a:pt x="86436" y="497637"/>
                  </a:lnTo>
                  <a:lnTo>
                    <a:pt x="101863" y="448526"/>
                  </a:lnTo>
                  <a:lnTo>
                    <a:pt x="118370" y="401425"/>
                  </a:lnTo>
                  <a:lnTo>
                    <a:pt x="135916" y="356432"/>
                  </a:lnTo>
                  <a:lnTo>
                    <a:pt x="154458" y="313642"/>
                  </a:lnTo>
                  <a:lnTo>
                    <a:pt x="173956" y="273153"/>
                  </a:lnTo>
                  <a:lnTo>
                    <a:pt x="194366" y="235061"/>
                  </a:lnTo>
                  <a:lnTo>
                    <a:pt x="215648" y="199461"/>
                  </a:lnTo>
                  <a:lnTo>
                    <a:pt x="237759" y="166451"/>
                  </a:lnTo>
                  <a:lnTo>
                    <a:pt x="284304" y="108586"/>
                  </a:lnTo>
                  <a:lnTo>
                    <a:pt x="333664" y="62237"/>
                  </a:lnTo>
                  <a:lnTo>
                    <a:pt x="385506" y="28175"/>
                  </a:lnTo>
                  <a:lnTo>
                    <a:pt x="439496" y="7172"/>
                  </a:lnTo>
                  <a:lnTo>
                    <a:pt x="495300" y="0"/>
                  </a:lnTo>
                  <a:lnTo>
                    <a:pt x="523407" y="1809"/>
                  </a:lnTo>
                  <a:lnTo>
                    <a:pt x="578345" y="15993"/>
                  </a:lnTo>
                  <a:lnTo>
                    <a:pt x="631303" y="43622"/>
                  </a:lnTo>
                  <a:lnTo>
                    <a:pt x="681946" y="83924"/>
                  </a:lnTo>
                  <a:lnTo>
                    <a:pt x="729940" y="136128"/>
                  </a:lnTo>
                  <a:lnTo>
                    <a:pt x="774951" y="199461"/>
                  </a:lnTo>
                  <a:lnTo>
                    <a:pt x="796233" y="235061"/>
                  </a:lnTo>
                  <a:lnTo>
                    <a:pt x="816643" y="273153"/>
                  </a:lnTo>
                  <a:lnTo>
                    <a:pt x="836141" y="313642"/>
                  </a:lnTo>
                  <a:lnTo>
                    <a:pt x="854683" y="356432"/>
                  </a:lnTo>
                  <a:lnTo>
                    <a:pt x="872229" y="401425"/>
                  </a:lnTo>
                  <a:lnTo>
                    <a:pt x="888736" y="448526"/>
                  </a:lnTo>
                  <a:lnTo>
                    <a:pt x="904163" y="497637"/>
                  </a:lnTo>
                  <a:lnTo>
                    <a:pt x="918467" y="548663"/>
                  </a:lnTo>
                  <a:lnTo>
                    <a:pt x="931608" y="601507"/>
                  </a:lnTo>
                  <a:lnTo>
                    <a:pt x="943543" y="656073"/>
                  </a:lnTo>
                  <a:lnTo>
                    <a:pt x="954231" y="712264"/>
                  </a:lnTo>
                  <a:lnTo>
                    <a:pt x="963629" y="769983"/>
                  </a:lnTo>
                  <a:lnTo>
                    <a:pt x="971696" y="829134"/>
                  </a:lnTo>
                  <a:lnTo>
                    <a:pt x="978390" y="889622"/>
                  </a:lnTo>
                  <a:lnTo>
                    <a:pt x="983669" y="951348"/>
                  </a:lnTo>
                  <a:lnTo>
                    <a:pt x="987491" y="1014218"/>
                  </a:lnTo>
                  <a:lnTo>
                    <a:pt x="989815" y="1078134"/>
                  </a:lnTo>
                  <a:lnTo>
                    <a:pt x="990600" y="1143000"/>
                  </a:lnTo>
                  <a:lnTo>
                    <a:pt x="989815" y="1207860"/>
                  </a:lnTo>
                  <a:lnTo>
                    <a:pt x="987491" y="1271772"/>
                  </a:lnTo>
                  <a:lnTo>
                    <a:pt x="983669" y="1334638"/>
                  </a:lnTo>
                  <a:lnTo>
                    <a:pt x="978390" y="1396362"/>
                  </a:lnTo>
                  <a:lnTo>
                    <a:pt x="971696" y="1456846"/>
                  </a:lnTo>
                  <a:lnTo>
                    <a:pt x="963629" y="1515996"/>
                  </a:lnTo>
                  <a:lnTo>
                    <a:pt x="954231" y="1573714"/>
                  </a:lnTo>
                  <a:lnTo>
                    <a:pt x="943543" y="1629904"/>
                  </a:lnTo>
                  <a:lnTo>
                    <a:pt x="931608" y="1684469"/>
                  </a:lnTo>
                  <a:lnTo>
                    <a:pt x="918467" y="1737313"/>
                  </a:lnTo>
                  <a:lnTo>
                    <a:pt x="904163" y="1788339"/>
                  </a:lnTo>
                  <a:lnTo>
                    <a:pt x="888736" y="1837451"/>
                  </a:lnTo>
                  <a:lnTo>
                    <a:pt x="872229" y="1884552"/>
                  </a:lnTo>
                  <a:lnTo>
                    <a:pt x="854683" y="1929547"/>
                  </a:lnTo>
                  <a:lnTo>
                    <a:pt x="836141" y="1972338"/>
                  </a:lnTo>
                  <a:lnTo>
                    <a:pt x="816643" y="2012828"/>
                  </a:lnTo>
                  <a:lnTo>
                    <a:pt x="796233" y="2050922"/>
                  </a:lnTo>
                  <a:lnTo>
                    <a:pt x="774951" y="2086523"/>
                  </a:lnTo>
                  <a:lnTo>
                    <a:pt x="752840" y="2119535"/>
                  </a:lnTo>
                  <a:lnTo>
                    <a:pt x="706295" y="2177403"/>
                  </a:lnTo>
                  <a:lnTo>
                    <a:pt x="656935" y="2223756"/>
                  </a:lnTo>
                  <a:lnTo>
                    <a:pt x="605093" y="2257820"/>
                  </a:lnTo>
                  <a:lnTo>
                    <a:pt x="551103" y="2278825"/>
                  </a:lnTo>
                  <a:lnTo>
                    <a:pt x="495300" y="2285998"/>
                  </a:lnTo>
                  <a:lnTo>
                    <a:pt x="467192" y="2284189"/>
                  </a:lnTo>
                  <a:lnTo>
                    <a:pt x="412254" y="2270003"/>
                  </a:lnTo>
                  <a:lnTo>
                    <a:pt x="359296" y="2242372"/>
                  </a:lnTo>
                  <a:lnTo>
                    <a:pt x="308653" y="2202067"/>
                  </a:lnTo>
                  <a:lnTo>
                    <a:pt x="260659" y="2149860"/>
                  </a:lnTo>
                  <a:lnTo>
                    <a:pt x="215648" y="2086523"/>
                  </a:lnTo>
                  <a:lnTo>
                    <a:pt x="194366" y="2050922"/>
                  </a:lnTo>
                  <a:lnTo>
                    <a:pt x="173956" y="2012828"/>
                  </a:lnTo>
                  <a:lnTo>
                    <a:pt x="154458" y="1972338"/>
                  </a:lnTo>
                  <a:lnTo>
                    <a:pt x="135916" y="1929547"/>
                  </a:lnTo>
                  <a:lnTo>
                    <a:pt x="118370" y="1884552"/>
                  </a:lnTo>
                  <a:lnTo>
                    <a:pt x="101863" y="1837451"/>
                  </a:lnTo>
                  <a:lnTo>
                    <a:pt x="86436" y="1788339"/>
                  </a:lnTo>
                  <a:lnTo>
                    <a:pt x="72132" y="1737313"/>
                  </a:lnTo>
                  <a:lnTo>
                    <a:pt x="58991" y="1684469"/>
                  </a:lnTo>
                  <a:lnTo>
                    <a:pt x="47056" y="1629904"/>
                  </a:lnTo>
                  <a:lnTo>
                    <a:pt x="36368" y="1573714"/>
                  </a:lnTo>
                  <a:lnTo>
                    <a:pt x="26970" y="1515996"/>
                  </a:lnTo>
                  <a:lnTo>
                    <a:pt x="18903" y="1456846"/>
                  </a:lnTo>
                  <a:lnTo>
                    <a:pt x="12209" y="1396362"/>
                  </a:lnTo>
                  <a:lnTo>
                    <a:pt x="6930" y="1334638"/>
                  </a:lnTo>
                  <a:lnTo>
                    <a:pt x="3108" y="1271772"/>
                  </a:lnTo>
                  <a:lnTo>
                    <a:pt x="784" y="1207860"/>
                  </a:lnTo>
                  <a:lnTo>
                    <a:pt x="0" y="1143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4800" y="4495800"/>
              <a:ext cx="2057400" cy="2286000"/>
            </a:xfrm>
            <a:custGeom>
              <a:avLst/>
              <a:gdLst/>
              <a:ahLst/>
              <a:cxnLst/>
              <a:rect l="l" t="t" r="r" b="b"/>
              <a:pathLst>
                <a:path w="2057400" h="2286000">
                  <a:moveTo>
                    <a:pt x="1028700" y="0"/>
                  </a:moveTo>
                  <a:lnTo>
                    <a:pt x="982877" y="1113"/>
                  </a:lnTo>
                  <a:lnTo>
                    <a:pt x="937568" y="4423"/>
                  </a:lnTo>
                  <a:lnTo>
                    <a:pt x="892814" y="9882"/>
                  </a:lnTo>
                  <a:lnTo>
                    <a:pt x="848657" y="17445"/>
                  </a:lnTo>
                  <a:lnTo>
                    <a:pt x="805139" y="27064"/>
                  </a:lnTo>
                  <a:lnTo>
                    <a:pt x="762301" y="38694"/>
                  </a:lnTo>
                  <a:lnTo>
                    <a:pt x="720186" y="52288"/>
                  </a:lnTo>
                  <a:lnTo>
                    <a:pt x="678834" y="67799"/>
                  </a:lnTo>
                  <a:lnTo>
                    <a:pt x="638289" y="85182"/>
                  </a:lnTo>
                  <a:lnTo>
                    <a:pt x="598591" y="104389"/>
                  </a:lnTo>
                  <a:lnTo>
                    <a:pt x="559783" y="125374"/>
                  </a:lnTo>
                  <a:lnTo>
                    <a:pt x="521907" y="148091"/>
                  </a:lnTo>
                  <a:lnTo>
                    <a:pt x="485003" y="172493"/>
                  </a:lnTo>
                  <a:lnTo>
                    <a:pt x="449115" y="198534"/>
                  </a:lnTo>
                  <a:lnTo>
                    <a:pt x="414283" y="226168"/>
                  </a:lnTo>
                  <a:lnTo>
                    <a:pt x="380550" y="255348"/>
                  </a:lnTo>
                  <a:lnTo>
                    <a:pt x="347958" y="286027"/>
                  </a:lnTo>
                  <a:lnTo>
                    <a:pt x="316548" y="318159"/>
                  </a:lnTo>
                  <a:lnTo>
                    <a:pt x="286362" y="351698"/>
                  </a:lnTo>
                  <a:lnTo>
                    <a:pt x="257441" y="386597"/>
                  </a:lnTo>
                  <a:lnTo>
                    <a:pt x="229829" y="422810"/>
                  </a:lnTo>
                  <a:lnTo>
                    <a:pt x="203566" y="460290"/>
                  </a:lnTo>
                  <a:lnTo>
                    <a:pt x="178695" y="498992"/>
                  </a:lnTo>
                  <a:lnTo>
                    <a:pt x="155256" y="538867"/>
                  </a:lnTo>
                  <a:lnTo>
                    <a:pt x="133293" y="579871"/>
                  </a:lnTo>
                  <a:lnTo>
                    <a:pt x="112846" y="621957"/>
                  </a:lnTo>
                  <a:lnTo>
                    <a:pt x="93958" y="665077"/>
                  </a:lnTo>
                  <a:lnTo>
                    <a:pt x="76670" y="709186"/>
                  </a:lnTo>
                  <a:lnTo>
                    <a:pt x="61025" y="754238"/>
                  </a:lnTo>
                  <a:lnTo>
                    <a:pt x="47064" y="800185"/>
                  </a:lnTo>
                  <a:lnTo>
                    <a:pt x="34828" y="846982"/>
                  </a:lnTo>
                  <a:lnTo>
                    <a:pt x="24360" y="894582"/>
                  </a:lnTo>
                  <a:lnTo>
                    <a:pt x="15702" y="942938"/>
                  </a:lnTo>
                  <a:lnTo>
                    <a:pt x="8895" y="992004"/>
                  </a:lnTo>
                  <a:lnTo>
                    <a:pt x="3981" y="1041734"/>
                  </a:lnTo>
                  <a:lnTo>
                    <a:pt x="1002" y="1092082"/>
                  </a:lnTo>
                  <a:lnTo>
                    <a:pt x="0" y="1143000"/>
                  </a:lnTo>
                  <a:lnTo>
                    <a:pt x="1002" y="1193914"/>
                  </a:lnTo>
                  <a:lnTo>
                    <a:pt x="3981" y="1244257"/>
                  </a:lnTo>
                  <a:lnTo>
                    <a:pt x="8895" y="1293984"/>
                  </a:lnTo>
                  <a:lnTo>
                    <a:pt x="15702" y="1343048"/>
                  </a:lnTo>
                  <a:lnTo>
                    <a:pt x="24360" y="1391402"/>
                  </a:lnTo>
                  <a:lnTo>
                    <a:pt x="34828" y="1439000"/>
                  </a:lnTo>
                  <a:lnTo>
                    <a:pt x="47064" y="1485795"/>
                  </a:lnTo>
                  <a:lnTo>
                    <a:pt x="61025" y="1531741"/>
                  </a:lnTo>
                  <a:lnTo>
                    <a:pt x="76670" y="1576791"/>
                  </a:lnTo>
                  <a:lnTo>
                    <a:pt x="93958" y="1620900"/>
                  </a:lnTo>
                  <a:lnTo>
                    <a:pt x="112846" y="1664020"/>
                  </a:lnTo>
                  <a:lnTo>
                    <a:pt x="133293" y="1706105"/>
                  </a:lnTo>
                  <a:lnTo>
                    <a:pt x="155256" y="1747109"/>
                  </a:lnTo>
                  <a:lnTo>
                    <a:pt x="178695" y="1786985"/>
                  </a:lnTo>
                  <a:lnTo>
                    <a:pt x="203566" y="1825686"/>
                  </a:lnTo>
                  <a:lnTo>
                    <a:pt x="229829" y="1863167"/>
                  </a:lnTo>
                  <a:lnTo>
                    <a:pt x="257441" y="1899381"/>
                  </a:lnTo>
                  <a:lnTo>
                    <a:pt x="286362" y="1934281"/>
                  </a:lnTo>
                  <a:lnTo>
                    <a:pt x="316548" y="1967821"/>
                  </a:lnTo>
                  <a:lnTo>
                    <a:pt x="347958" y="1999954"/>
                  </a:lnTo>
                  <a:lnTo>
                    <a:pt x="380550" y="2030634"/>
                  </a:lnTo>
                  <a:lnTo>
                    <a:pt x="414283" y="2059815"/>
                  </a:lnTo>
                  <a:lnTo>
                    <a:pt x="449115" y="2087450"/>
                  </a:lnTo>
                  <a:lnTo>
                    <a:pt x="485003" y="2113493"/>
                  </a:lnTo>
                  <a:lnTo>
                    <a:pt x="521907" y="2137896"/>
                  </a:lnTo>
                  <a:lnTo>
                    <a:pt x="559783" y="2160614"/>
                  </a:lnTo>
                  <a:lnTo>
                    <a:pt x="598591" y="2181601"/>
                  </a:lnTo>
                  <a:lnTo>
                    <a:pt x="638289" y="2200809"/>
                  </a:lnTo>
                  <a:lnTo>
                    <a:pt x="678834" y="2218193"/>
                  </a:lnTo>
                  <a:lnTo>
                    <a:pt x="720186" y="2233705"/>
                  </a:lnTo>
                  <a:lnTo>
                    <a:pt x="762301" y="2247300"/>
                  </a:lnTo>
                  <a:lnTo>
                    <a:pt x="805139" y="2258931"/>
                  </a:lnTo>
                  <a:lnTo>
                    <a:pt x="848657" y="2268551"/>
                  </a:lnTo>
                  <a:lnTo>
                    <a:pt x="892814" y="2276115"/>
                  </a:lnTo>
                  <a:lnTo>
                    <a:pt x="937568" y="2281575"/>
                  </a:lnTo>
                  <a:lnTo>
                    <a:pt x="982877" y="2284885"/>
                  </a:lnTo>
                  <a:lnTo>
                    <a:pt x="1028700" y="2285998"/>
                  </a:lnTo>
                  <a:lnTo>
                    <a:pt x="1074527" y="2284885"/>
                  </a:lnTo>
                  <a:lnTo>
                    <a:pt x="1119840" y="2281575"/>
                  </a:lnTo>
                  <a:lnTo>
                    <a:pt x="1164598" y="2276115"/>
                  </a:lnTo>
                  <a:lnTo>
                    <a:pt x="1208758" y="2268551"/>
                  </a:lnTo>
                  <a:lnTo>
                    <a:pt x="1252279" y="2258931"/>
                  </a:lnTo>
                  <a:lnTo>
                    <a:pt x="1295120" y="2247300"/>
                  </a:lnTo>
                  <a:lnTo>
                    <a:pt x="1337237" y="2233705"/>
                  </a:lnTo>
                  <a:lnTo>
                    <a:pt x="1378590" y="2218193"/>
                  </a:lnTo>
                  <a:lnTo>
                    <a:pt x="1419137" y="2200809"/>
                  </a:lnTo>
                  <a:lnTo>
                    <a:pt x="1458835" y="2181601"/>
                  </a:lnTo>
                  <a:lnTo>
                    <a:pt x="1497644" y="2160614"/>
                  </a:lnTo>
                  <a:lnTo>
                    <a:pt x="1535521" y="2137896"/>
                  </a:lnTo>
                  <a:lnTo>
                    <a:pt x="1572424" y="2113493"/>
                  </a:lnTo>
                  <a:lnTo>
                    <a:pt x="1608312" y="2087450"/>
                  </a:lnTo>
                  <a:lnTo>
                    <a:pt x="1643143" y="2059815"/>
                  </a:lnTo>
                  <a:lnTo>
                    <a:pt x="1676875" y="2030634"/>
                  </a:lnTo>
                  <a:lnTo>
                    <a:pt x="1709467" y="1999954"/>
                  </a:lnTo>
                  <a:lnTo>
                    <a:pt x="1740876" y="1967821"/>
                  </a:lnTo>
                  <a:lnTo>
                    <a:pt x="1771061" y="1934281"/>
                  </a:lnTo>
                  <a:lnTo>
                    <a:pt x="1799979" y="1899381"/>
                  </a:lnTo>
                  <a:lnTo>
                    <a:pt x="1827590" y="1863167"/>
                  </a:lnTo>
                  <a:lnTo>
                    <a:pt x="1853851" y="1825686"/>
                  </a:lnTo>
                  <a:lnTo>
                    <a:pt x="1878721" y="1786985"/>
                  </a:lnTo>
                  <a:lnTo>
                    <a:pt x="1902158" y="1747109"/>
                  </a:lnTo>
                  <a:lnTo>
                    <a:pt x="1924120" y="1706105"/>
                  </a:lnTo>
                  <a:lnTo>
                    <a:pt x="1944565" y="1664020"/>
                  </a:lnTo>
                  <a:lnTo>
                    <a:pt x="1963451" y="1620900"/>
                  </a:lnTo>
                  <a:lnTo>
                    <a:pt x="1980737" y="1576791"/>
                  </a:lnTo>
                  <a:lnTo>
                    <a:pt x="1996381" y="1531741"/>
                  </a:lnTo>
                  <a:lnTo>
                    <a:pt x="2010341" y="1485795"/>
                  </a:lnTo>
                  <a:lnTo>
                    <a:pt x="2022575" y="1439000"/>
                  </a:lnTo>
                  <a:lnTo>
                    <a:pt x="2033042" y="1391402"/>
                  </a:lnTo>
                  <a:lnTo>
                    <a:pt x="2041699" y="1343048"/>
                  </a:lnTo>
                  <a:lnTo>
                    <a:pt x="2048505" y="1293984"/>
                  </a:lnTo>
                  <a:lnTo>
                    <a:pt x="2053419" y="1244257"/>
                  </a:lnTo>
                  <a:lnTo>
                    <a:pt x="2056397" y="1193914"/>
                  </a:lnTo>
                  <a:lnTo>
                    <a:pt x="2057400" y="1143000"/>
                  </a:lnTo>
                  <a:lnTo>
                    <a:pt x="2056397" y="1092082"/>
                  </a:lnTo>
                  <a:lnTo>
                    <a:pt x="2053419" y="1041734"/>
                  </a:lnTo>
                  <a:lnTo>
                    <a:pt x="2048505" y="992004"/>
                  </a:lnTo>
                  <a:lnTo>
                    <a:pt x="2041699" y="942938"/>
                  </a:lnTo>
                  <a:lnTo>
                    <a:pt x="2033042" y="894582"/>
                  </a:lnTo>
                  <a:lnTo>
                    <a:pt x="2022575" y="846982"/>
                  </a:lnTo>
                  <a:lnTo>
                    <a:pt x="2010341" y="800185"/>
                  </a:lnTo>
                  <a:lnTo>
                    <a:pt x="1996381" y="754238"/>
                  </a:lnTo>
                  <a:lnTo>
                    <a:pt x="1980737" y="709186"/>
                  </a:lnTo>
                  <a:lnTo>
                    <a:pt x="1963451" y="665077"/>
                  </a:lnTo>
                  <a:lnTo>
                    <a:pt x="1944565" y="621957"/>
                  </a:lnTo>
                  <a:lnTo>
                    <a:pt x="1924120" y="579871"/>
                  </a:lnTo>
                  <a:lnTo>
                    <a:pt x="1902158" y="538867"/>
                  </a:lnTo>
                  <a:lnTo>
                    <a:pt x="1878721" y="498992"/>
                  </a:lnTo>
                  <a:lnTo>
                    <a:pt x="1853851" y="460290"/>
                  </a:lnTo>
                  <a:lnTo>
                    <a:pt x="1827590" y="422810"/>
                  </a:lnTo>
                  <a:lnTo>
                    <a:pt x="1799979" y="386597"/>
                  </a:lnTo>
                  <a:lnTo>
                    <a:pt x="1771061" y="351698"/>
                  </a:lnTo>
                  <a:lnTo>
                    <a:pt x="1740876" y="318159"/>
                  </a:lnTo>
                  <a:lnTo>
                    <a:pt x="1709467" y="286027"/>
                  </a:lnTo>
                  <a:lnTo>
                    <a:pt x="1676875" y="255348"/>
                  </a:lnTo>
                  <a:lnTo>
                    <a:pt x="1643143" y="226168"/>
                  </a:lnTo>
                  <a:lnTo>
                    <a:pt x="1608312" y="198534"/>
                  </a:lnTo>
                  <a:lnTo>
                    <a:pt x="1572424" y="172493"/>
                  </a:lnTo>
                  <a:lnTo>
                    <a:pt x="1535521" y="148091"/>
                  </a:lnTo>
                  <a:lnTo>
                    <a:pt x="1497644" y="125374"/>
                  </a:lnTo>
                  <a:lnTo>
                    <a:pt x="1458835" y="104389"/>
                  </a:lnTo>
                  <a:lnTo>
                    <a:pt x="1419137" y="85182"/>
                  </a:lnTo>
                  <a:lnTo>
                    <a:pt x="1378590" y="67799"/>
                  </a:lnTo>
                  <a:lnTo>
                    <a:pt x="1337237" y="52288"/>
                  </a:lnTo>
                  <a:lnTo>
                    <a:pt x="1295120" y="38694"/>
                  </a:lnTo>
                  <a:lnTo>
                    <a:pt x="1252279" y="27064"/>
                  </a:lnTo>
                  <a:lnTo>
                    <a:pt x="1208758" y="17445"/>
                  </a:lnTo>
                  <a:lnTo>
                    <a:pt x="1164598" y="9882"/>
                  </a:lnTo>
                  <a:lnTo>
                    <a:pt x="1119840" y="4423"/>
                  </a:lnTo>
                  <a:lnTo>
                    <a:pt x="1074527" y="1113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4800" y="4495800"/>
              <a:ext cx="2057400" cy="2286000"/>
            </a:xfrm>
            <a:custGeom>
              <a:avLst/>
              <a:gdLst/>
              <a:ahLst/>
              <a:cxnLst/>
              <a:rect l="l" t="t" r="r" b="b"/>
              <a:pathLst>
                <a:path w="2057400" h="2286000">
                  <a:moveTo>
                    <a:pt x="0" y="1143000"/>
                  </a:moveTo>
                  <a:lnTo>
                    <a:pt x="1002" y="1092082"/>
                  </a:lnTo>
                  <a:lnTo>
                    <a:pt x="3981" y="1041734"/>
                  </a:lnTo>
                  <a:lnTo>
                    <a:pt x="8895" y="992004"/>
                  </a:lnTo>
                  <a:lnTo>
                    <a:pt x="15702" y="942938"/>
                  </a:lnTo>
                  <a:lnTo>
                    <a:pt x="24360" y="894582"/>
                  </a:lnTo>
                  <a:lnTo>
                    <a:pt x="34828" y="846982"/>
                  </a:lnTo>
                  <a:lnTo>
                    <a:pt x="47064" y="800185"/>
                  </a:lnTo>
                  <a:lnTo>
                    <a:pt x="61025" y="754238"/>
                  </a:lnTo>
                  <a:lnTo>
                    <a:pt x="76670" y="709186"/>
                  </a:lnTo>
                  <a:lnTo>
                    <a:pt x="93958" y="665077"/>
                  </a:lnTo>
                  <a:lnTo>
                    <a:pt x="112846" y="621957"/>
                  </a:lnTo>
                  <a:lnTo>
                    <a:pt x="133293" y="579871"/>
                  </a:lnTo>
                  <a:lnTo>
                    <a:pt x="155256" y="538867"/>
                  </a:lnTo>
                  <a:lnTo>
                    <a:pt x="178695" y="498992"/>
                  </a:lnTo>
                  <a:lnTo>
                    <a:pt x="203566" y="460290"/>
                  </a:lnTo>
                  <a:lnTo>
                    <a:pt x="229829" y="422810"/>
                  </a:lnTo>
                  <a:lnTo>
                    <a:pt x="257441" y="386597"/>
                  </a:lnTo>
                  <a:lnTo>
                    <a:pt x="286362" y="351698"/>
                  </a:lnTo>
                  <a:lnTo>
                    <a:pt x="316548" y="318159"/>
                  </a:lnTo>
                  <a:lnTo>
                    <a:pt x="347958" y="286027"/>
                  </a:lnTo>
                  <a:lnTo>
                    <a:pt x="380550" y="255348"/>
                  </a:lnTo>
                  <a:lnTo>
                    <a:pt x="414283" y="226168"/>
                  </a:lnTo>
                  <a:lnTo>
                    <a:pt x="449115" y="198534"/>
                  </a:lnTo>
                  <a:lnTo>
                    <a:pt x="485003" y="172493"/>
                  </a:lnTo>
                  <a:lnTo>
                    <a:pt x="521907" y="148091"/>
                  </a:lnTo>
                  <a:lnTo>
                    <a:pt x="559783" y="125374"/>
                  </a:lnTo>
                  <a:lnTo>
                    <a:pt x="598591" y="104389"/>
                  </a:lnTo>
                  <a:lnTo>
                    <a:pt x="638289" y="85182"/>
                  </a:lnTo>
                  <a:lnTo>
                    <a:pt x="678834" y="67799"/>
                  </a:lnTo>
                  <a:lnTo>
                    <a:pt x="720186" y="52288"/>
                  </a:lnTo>
                  <a:lnTo>
                    <a:pt x="762301" y="38694"/>
                  </a:lnTo>
                  <a:lnTo>
                    <a:pt x="805139" y="27064"/>
                  </a:lnTo>
                  <a:lnTo>
                    <a:pt x="848657" y="17445"/>
                  </a:lnTo>
                  <a:lnTo>
                    <a:pt x="892814" y="9882"/>
                  </a:lnTo>
                  <a:lnTo>
                    <a:pt x="937568" y="4423"/>
                  </a:lnTo>
                  <a:lnTo>
                    <a:pt x="982877" y="1113"/>
                  </a:lnTo>
                  <a:lnTo>
                    <a:pt x="1028700" y="0"/>
                  </a:lnTo>
                  <a:lnTo>
                    <a:pt x="1074527" y="1113"/>
                  </a:lnTo>
                  <a:lnTo>
                    <a:pt x="1119840" y="4423"/>
                  </a:lnTo>
                  <a:lnTo>
                    <a:pt x="1164598" y="9882"/>
                  </a:lnTo>
                  <a:lnTo>
                    <a:pt x="1208758" y="17445"/>
                  </a:lnTo>
                  <a:lnTo>
                    <a:pt x="1252279" y="27064"/>
                  </a:lnTo>
                  <a:lnTo>
                    <a:pt x="1295120" y="38694"/>
                  </a:lnTo>
                  <a:lnTo>
                    <a:pt x="1337237" y="52288"/>
                  </a:lnTo>
                  <a:lnTo>
                    <a:pt x="1378590" y="67799"/>
                  </a:lnTo>
                  <a:lnTo>
                    <a:pt x="1419137" y="85182"/>
                  </a:lnTo>
                  <a:lnTo>
                    <a:pt x="1458835" y="104389"/>
                  </a:lnTo>
                  <a:lnTo>
                    <a:pt x="1497644" y="125374"/>
                  </a:lnTo>
                  <a:lnTo>
                    <a:pt x="1535521" y="148091"/>
                  </a:lnTo>
                  <a:lnTo>
                    <a:pt x="1572424" y="172493"/>
                  </a:lnTo>
                  <a:lnTo>
                    <a:pt x="1608312" y="198534"/>
                  </a:lnTo>
                  <a:lnTo>
                    <a:pt x="1643143" y="226168"/>
                  </a:lnTo>
                  <a:lnTo>
                    <a:pt x="1676875" y="255348"/>
                  </a:lnTo>
                  <a:lnTo>
                    <a:pt x="1709467" y="286027"/>
                  </a:lnTo>
                  <a:lnTo>
                    <a:pt x="1740876" y="318159"/>
                  </a:lnTo>
                  <a:lnTo>
                    <a:pt x="1771061" y="351698"/>
                  </a:lnTo>
                  <a:lnTo>
                    <a:pt x="1799979" y="386597"/>
                  </a:lnTo>
                  <a:lnTo>
                    <a:pt x="1827590" y="422810"/>
                  </a:lnTo>
                  <a:lnTo>
                    <a:pt x="1853851" y="460290"/>
                  </a:lnTo>
                  <a:lnTo>
                    <a:pt x="1878721" y="498992"/>
                  </a:lnTo>
                  <a:lnTo>
                    <a:pt x="1902158" y="538867"/>
                  </a:lnTo>
                  <a:lnTo>
                    <a:pt x="1924120" y="579871"/>
                  </a:lnTo>
                  <a:lnTo>
                    <a:pt x="1944565" y="621957"/>
                  </a:lnTo>
                  <a:lnTo>
                    <a:pt x="1963451" y="665077"/>
                  </a:lnTo>
                  <a:lnTo>
                    <a:pt x="1980737" y="709186"/>
                  </a:lnTo>
                  <a:lnTo>
                    <a:pt x="1996381" y="754238"/>
                  </a:lnTo>
                  <a:lnTo>
                    <a:pt x="2010341" y="800185"/>
                  </a:lnTo>
                  <a:lnTo>
                    <a:pt x="2022575" y="846982"/>
                  </a:lnTo>
                  <a:lnTo>
                    <a:pt x="2033042" y="894582"/>
                  </a:lnTo>
                  <a:lnTo>
                    <a:pt x="2041699" y="942938"/>
                  </a:lnTo>
                  <a:lnTo>
                    <a:pt x="2048505" y="992004"/>
                  </a:lnTo>
                  <a:lnTo>
                    <a:pt x="2053419" y="1041734"/>
                  </a:lnTo>
                  <a:lnTo>
                    <a:pt x="2056397" y="1092082"/>
                  </a:lnTo>
                  <a:lnTo>
                    <a:pt x="2057400" y="1143000"/>
                  </a:lnTo>
                  <a:lnTo>
                    <a:pt x="2056397" y="1193914"/>
                  </a:lnTo>
                  <a:lnTo>
                    <a:pt x="2053419" y="1244257"/>
                  </a:lnTo>
                  <a:lnTo>
                    <a:pt x="2048505" y="1293984"/>
                  </a:lnTo>
                  <a:lnTo>
                    <a:pt x="2041699" y="1343048"/>
                  </a:lnTo>
                  <a:lnTo>
                    <a:pt x="2033042" y="1391402"/>
                  </a:lnTo>
                  <a:lnTo>
                    <a:pt x="2022575" y="1439000"/>
                  </a:lnTo>
                  <a:lnTo>
                    <a:pt x="2010341" y="1485795"/>
                  </a:lnTo>
                  <a:lnTo>
                    <a:pt x="1996381" y="1531741"/>
                  </a:lnTo>
                  <a:lnTo>
                    <a:pt x="1980737" y="1576791"/>
                  </a:lnTo>
                  <a:lnTo>
                    <a:pt x="1963451" y="1620900"/>
                  </a:lnTo>
                  <a:lnTo>
                    <a:pt x="1944565" y="1664020"/>
                  </a:lnTo>
                  <a:lnTo>
                    <a:pt x="1924120" y="1706105"/>
                  </a:lnTo>
                  <a:lnTo>
                    <a:pt x="1902158" y="1747109"/>
                  </a:lnTo>
                  <a:lnTo>
                    <a:pt x="1878721" y="1786985"/>
                  </a:lnTo>
                  <a:lnTo>
                    <a:pt x="1853851" y="1825686"/>
                  </a:lnTo>
                  <a:lnTo>
                    <a:pt x="1827590" y="1863167"/>
                  </a:lnTo>
                  <a:lnTo>
                    <a:pt x="1799979" y="1899381"/>
                  </a:lnTo>
                  <a:lnTo>
                    <a:pt x="1771061" y="1934281"/>
                  </a:lnTo>
                  <a:lnTo>
                    <a:pt x="1740876" y="1967821"/>
                  </a:lnTo>
                  <a:lnTo>
                    <a:pt x="1709467" y="1999954"/>
                  </a:lnTo>
                  <a:lnTo>
                    <a:pt x="1676875" y="2030634"/>
                  </a:lnTo>
                  <a:lnTo>
                    <a:pt x="1643143" y="2059815"/>
                  </a:lnTo>
                  <a:lnTo>
                    <a:pt x="1608312" y="2087450"/>
                  </a:lnTo>
                  <a:lnTo>
                    <a:pt x="1572424" y="2113493"/>
                  </a:lnTo>
                  <a:lnTo>
                    <a:pt x="1535521" y="2137896"/>
                  </a:lnTo>
                  <a:lnTo>
                    <a:pt x="1497644" y="2160614"/>
                  </a:lnTo>
                  <a:lnTo>
                    <a:pt x="1458835" y="2181601"/>
                  </a:lnTo>
                  <a:lnTo>
                    <a:pt x="1419137" y="2200809"/>
                  </a:lnTo>
                  <a:lnTo>
                    <a:pt x="1378590" y="2218193"/>
                  </a:lnTo>
                  <a:lnTo>
                    <a:pt x="1337237" y="2233705"/>
                  </a:lnTo>
                  <a:lnTo>
                    <a:pt x="1295120" y="2247300"/>
                  </a:lnTo>
                  <a:lnTo>
                    <a:pt x="1252279" y="2258931"/>
                  </a:lnTo>
                  <a:lnTo>
                    <a:pt x="1208758" y="2268551"/>
                  </a:lnTo>
                  <a:lnTo>
                    <a:pt x="1164598" y="2276115"/>
                  </a:lnTo>
                  <a:lnTo>
                    <a:pt x="1119840" y="2281575"/>
                  </a:lnTo>
                  <a:lnTo>
                    <a:pt x="1074527" y="2284885"/>
                  </a:lnTo>
                  <a:lnTo>
                    <a:pt x="1028700" y="2285998"/>
                  </a:lnTo>
                  <a:lnTo>
                    <a:pt x="982877" y="2284885"/>
                  </a:lnTo>
                  <a:lnTo>
                    <a:pt x="937568" y="2281575"/>
                  </a:lnTo>
                  <a:lnTo>
                    <a:pt x="892814" y="2276115"/>
                  </a:lnTo>
                  <a:lnTo>
                    <a:pt x="848657" y="2268551"/>
                  </a:lnTo>
                  <a:lnTo>
                    <a:pt x="805139" y="2258931"/>
                  </a:lnTo>
                  <a:lnTo>
                    <a:pt x="762301" y="2247300"/>
                  </a:lnTo>
                  <a:lnTo>
                    <a:pt x="720186" y="2233705"/>
                  </a:lnTo>
                  <a:lnTo>
                    <a:pt x="678834" y="2218193"/>
                  </a:lnTo>
                  <a:lnTo>
                    <a:pt x="638289" y="2200809"/>
                  </a:lnTo>
                  <a:lnTo>
                    <a:pt x="598591" y="2181601"/>
                  </a:lnTo>
                  <a:lnTo>
                    <a:pt x="559783" y="2160614"/>
                  </a:lnTo>
                  <a:lnTo>
                    <a:pt x="521907" y="2137896"/>
                  </a:lnTo>
                  <a:lnTo>
                    <a:pt x="485003" y="2113493"/>
                  </a:lnTo>
                  <a:lnTo>
                    <a:pt x="449115" y="2087450"/>
                  </a:lnTo>
                  <a:lnTo>
                    <a:pt x="414283" y="2059815"/>
                  </a:lnTo>
                  <a:lnTo>
                    <a:pt x="380550" y="2030634"/>
                  </a:lnTo>
                  <a:lnTo>
                    <a:pt x="347958" y="1999954"/>
                  </a:lnTo>
                  <a:lnTo>
                    <a:pt x="316548" y="1967821"/>
                  </a:lnTo>
                  <a:lnTo>
                    <a:pt x="286362" y="1934281"/>
                  </a:lnTo>
                  <a:lnTo>
                    <a:pt x="257441" y="1899381"/>
                  </a:lnTo>
                  <a:lnTo>
                    <a:pt x="229829" y="1863167"/>
                  </a:lnTo>
                  <a:lnTo>
                    <a:pt x="203566" y="1825686"/>
                  </a:lnTo>
                  <a:lnTo>
                    <a:pt x="178695" y="1786985"/>
                  </a:lnTo>
                  <a:lnTo>
                    <a:pt x="155256" y="1747109"/>
                  </a:lnTo>
                  <a:lnTo>
                    <a:pt x="133293" y="1706105"/>
                  </a:lnTo>
                  <a:lnTo>
                    <a:pt x="112846" y="1664020"/>
                  </a:lnTo>
                  <a:lnTo>
                    <a:pt x="93958" y="1620900"/>
                  </a:lnTo>
                  <a:lnTo>
                    <a:pt x="76670" y="1576791"/>
                  </a:lnTo>
                  <a:lnTo>
                    <a:pt x="61025" y="1531741"/>
                  </a:lnTo>
                  <a:lnTo>
                    <a:pt x="47064" y="1485795"/>
                  </a:lnTo>
                  <a:lnTo>
                    <a:pt x="34828" y="1439000"/>
                  </a:lnTo>
                  <a:lnTo>
                    <a:pt x="24360" y="1391402"/>
                  </a:lnTo>
                  <a:lnTo>
                    <a:pt x="15702" y="1343048"/>
                  </a:lnTo>
                  <a:lnTo>
                    <a:pt x="8895" y="1293984"/>
                  </a:lnTo>
                  <a:lnTo>
                    <a:pt x="3981" y="1244257"/>
                  </a:lnTo>
                  <a:lnTo>
                    <a:pt x="1002" y="1193914"/>
                  </a:lnTo>
                  <a:lnTo>
                    <a:pt x="0" y="1143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57200" y="4800600"/>
            <a:ext cx="40386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3384">
              <a:lnSpc>
                <a:spcPts val="3000"/>
              </a:lnSpc>
              <a:tabLst>
                <a:tab pos="3291840" algn="l"/>
              </a:tabLst>
            </a:pPr>
            <a:r>
              <a:rPr sz="2800" dirty="0">
                <a:latin typeface="Times New Roman"/>
                <a:cs typeface="Times New Roman"/>
              </a:rPr>
              <a:t>phy	86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8418" y="5173217"/>
            <a:ext cx="32607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1155" algn="l"/>
              </a:tabLst>
            </a:pPr>
            <a:r>
              <a:rPr sz="2800" spc="-5" dirty="0">
                <a:latin typeface="Times New Roman"/>
                <a:cs typeface="Times New Roman"/>
              </a:rPr>
              <a:t>chem	</a:t>
            </a:r>
            <a:r>
              <a:rPr sz="2800" dirty="0">
                <a:latin typeface="Times New Roman"/>
                <a:cs typeface="Times New Roman"/>
              </a:rPr>
              <a:t>80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891155" algn="l"/>
              </a:tabLst>
            </a:pP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aths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79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7200" y="6096000"/>
            <a:ext cx="40386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3384">
              <a:lnSpc>
                <a:spcPts val="2910"/>
              </a:lnSpc>
              <a:tabLst>
                <a:tab pos="3291840" algn="l"/>
              </a:tabLst>
            </a:pPr>
            <a:r>
              <a:rPr sz="2800" dirty="0">
                <a:latin typeface="Times New Roman"/>
                <a:cs typeface="Times New Roman"/>
              </a:rPr>
              <a:t>biology	88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7200" y="5257800"/>
            <a:ext cx="4038600" cy="762000"/>
          </a:xfrm>
          <a:custGeom>
            <a:avLst/>
            <a:gdLst/>
            <a:ahLst/>
            <a:cxnLst/>
            <a:rect l="l" t="t" r="r" b="b"/>
            <a:pathLst>
              <a:path w="4038600" h="762000">
                <a:moveTo>
                  <a:pt x="0" y="304800"/>
                </a:moveTo>
                <a:lnTo>
                  <a:pt x="4038600" y="304800"/>
                </a:lnTo>
                <a:lnTo>
                  <a:pt x="403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  <a:path w="4038600" h="762000">
                <a:moveTo>
                  <a:pt x="0" y="762000"/>
                </a:moveTo>
                <a:lnTo>
                  <a:pt x="4038600" y="762000"/>
                </a:lnTo>
                <a:lnTo>
                  <a:pt x="4038600" y="457200"/>
                </a:lnTo>
                <a:lnTo>
                  <a:pt x="0" y="45720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312544" y="300989"/>
            <a:ext cx="21812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200" spc="-23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spc="-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ABASE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E02D6F55-AF53-4B11-AC96-29C55C7A020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8A986CF-21E7-49DD-B554-50BD250F42F3}" type="datetime1">
              <a:rPr lang="en-US" smtClean="0"/>
              <a:t>1/12/2024</a:t>
            </a:fld>
            <a:endParaRPr lang="en-US"/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BD51EF24-1F7F-4A80-9626-A287F5671E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951</Words>
  <Application>Microsoft Office PowerPoint</Application>
  <PresentationFormat>On-screen Show (4:3)</PresentationFormat>
  <Paragraphs>191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MT</vt:lpstr>
      <vt:lpstr>Calibri</vt:lpstr>
      <vt:lpstr>Calibri Light</vt:lpstr>
      <vt:lpstr>Franklin Gothic Medium</vt:lpstr>
      <vt:lpstr>IBM Plex Sans</vt:lpstr>
      <vt:lpstr>Javanese Text</vt:lpstr>
      <vt:lpstr>Times New Roman</vt:lpstr>
      <vt:lpstr>Wingdings</vt:lpstr>
      <vt:lpstr>Office Theme</vt:lpstr>
      <vt:lpstr>Basics of DBMS</vt:lpstr>
      <vt:lpstr>A database is a computer based record  keeping system whose over all purpose is  to record and maintain information.</vt:lpstr>
      <vt:lpstr>PowerPoint Presentation</vt:lpstr>
      <vt:lpstr>(DBMS) Database Management System</vt:lpstr>
      <vt:lpstr>What is Data ?</vt:lpstr>
      <vt:lpstr>What is information ?</vt:lpstr>
      <vt:lpstr>Difference between Data  and Information?</vt:lpstr>
      <vt:lpstr>PowerPoint Presentation</vt:lpstr>
      <vt:lpstr>DATABASE</vt:lpstr>
      <vt:lpstr>What is DBMS ?</vt:lpstr>
      <vt:lpstr>So………….</vt:lpstr>
      <vt:lpstr>Operations on Databases</vt:lpstr>
      <vt:lpstr>Manual database and its problems</vt:lpstr>
      <vt:lpstr>Database and Computers</vt:lpstr>
      <vt:lpstr>PowerPoint Presentation</vt:lpstr>
      <vt:lpstr>File Based Approach</vt:lpstr>
      <vt:lpstr>PowerPoint Presentation</vt:lpstr>
      <vt:lpstr>Limitations of the File-Based Approach</vt:lpstr>
      <vt:lpstr>PowerPoint Presentation</vt:lpstr>
      <vt:lpstr>Database Approach</vt:lpstr>
      <vt:lpstr>Examples of Database Applications</vt:lpstr>
      <vt:lpstr>Example University Database in File Based System</vt:lpstr>
      <vt:lpstr>Advantages of DBMS</vt:lpstr>
      <vt:lpstr>Advantages of DBMS</vt:lpstr>
      <vt:lpstr>Components of the DBMS Environment</vt:lpstr>
      <vt:lpstr>Disadvantages of DBMS</vt:lpstr>
      <vt:lpstr>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Understanding, Designing of Databases &amp; Oracle Architecture  By   Parteek Bhatia Faculty Department of Computer Science &amp; Engineering Thapar University Patiala</dc:title>
  <dc:creator>My Computer</dc:creator>
  <cp:lastModifiedBy>Rajendra Kumar</cp:lastModifiedBy>
  <cp:revision>13</cp:revision>
  <dcterms:created xsi:type="dcterms:W3CDTF">2024-01-11T06:47:38Z</dcterms:created>
  <dcterms:modified xsi:type="dcterms:W3CDTF">2024-01-12T07:28:40Z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2024-01-11T00:00:00Z</vt:filetime>
  </property>
</Properties>
</file>