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8664-DEE5-4773-AFE8-93D9DCE1CA63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B898-2DF3-4D43-9BE8-3A2C5D7F9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82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8664-DEE5-4773-AFE8-93D9DCE1CA63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B898-2DF3-4D43-9BE8-3A2C5D7F9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72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8664-DEE5-4773-AFE8-93D9DCE1CA63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B898-2DF3-4D43-9BE8-3A2C5D7F9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01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8664-DEE5-4773-AFE8-93D9DCE1CA63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B898-2DF3-4D43-9BE8-3A2C5D7F9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27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8664-DEE5-4773-AFE8-93D9DCE1CA63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B898-2DF3-4D43-9BE8-3A2C5D7F9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53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8664-DEE5-4773-AFE8-93D9DCE1CA63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B898-2DF3-4D43-9BE8-3A2C5D7F9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89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8664-DEE5-4773-AFE8-93D9DCE1CA63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B898-2DF3-4D43-9BE8-3A2C5D7F9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73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8664-DEE5-4773-AFE8-93D9DCE1CA63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B898-2DF3-4D43-9BE8-3A2C5D7F9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3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8664-DEE5-4773-AFE8-93D9DCE1CA63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B898-2DF3-4D43-9BE8-3A2C5D7F9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25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8664-DEE5-4773-AFE8-93D9DCE1CA63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B898-2DF3-4D43-9BE8-3A2C5D7F9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10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8664-DEE5-4773-AFE8-93D9DCE1CA63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B898-2DF3-4D43-9BE8-3A2C5D7F9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395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18664-DEE5-4773-AFE8-93D9DCE1CA63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DB898-2DF3-4D43-9BE8-3A2C5D7F9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9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451" y="259478"/>
            <a:ext cx="9144000" cy="355266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00B0F0"/>
                </a:solidFill>
                <a:latin typeface="Bahnschrift SemiBold" panose="020B0502040204020203" pitchFamily="34" charset="0"/>
              </a:rPr>
              <a:t>TIME</a:t>
            </a:r>
            <a:r>
              <a:rPr lang="en-IN" dirty="0" smtClean="0">
                <a:latin typeface="Bahnschrift SemiBold" panose="020B0502040204020203" pitchFamily="34" charset="0"/>
              </a:rPr>
              <a:t>,</a:t>
            </a:r>
            <a:br>
              <a:rPr lang="en-IN" dirty="0" smtClean="0">
                <a:latin typeface="Bahnschrift SemiBold" panose="020B0502040204020203" pitchFamily="34" charset="0"/>
              </a:rPr>
            </a:br>
            <a:r>
              <a:rPr lang="en-IN" dirty="0" smtClean="0">
                <a:solidFill>
                  <a:srgbClr val="FFFF00"/>
                </a:solidFill>
                <a:latin typeface="Bahnschrift SemiBold" panose="020B0502040204020203" pitchFamily="34" charset="0"/>
              </a:rPr>
              <a:t>DISTANCE</a:t>
            </a:r>
            <a:r>
              <a:rPr lang="en-IN" dirty="0" smtClean="0">
                <a:latin typeface="Bahnschrift SemiBold" panose="020B0502040204020203" pitchFamily="34" charset="0"/>
              </a:rPr>
              <a:t/>
            </a:r>
            <a:br>
              <a:rPr lang="en-IN" dirty="0" smtClean="0">
                <a:latin typeface="Bahnschrift SemiBold" panose="020B0502040204020203" pitchFamily="34" charset="0"/>
              </a:rPr>
            </a:br>
            <a:r>
              <a:rPr lang="en-IN" dirty="0" smtClean="0">
                <a:latin typeface="Bahnschrift SemiBold" panose="020B0502040204020203" pitchFamily="34" charset="0"/>
              </a:rPr>
              <a:t> AND </a:t>
            </a:r>
            <a:r>
              <a:rPr lang="en-IN" dirty="0" smtClean="0">
                <a:solidFill>
                  <a:srgbClr val="7030A0"/>
                </a:solidFill>
                <a:latin typeface="Bahnschrift SemiBold" panose="020B0502040204020203" pitchFamily="34" charset="0"/>
              </a:rPr>
              <a:t>SPEED</a:t>
            </a:r>
            <a:endParaRPr lang="en-IN" dirty="0">
              <a:solidFill>
                <a:srgbClr val="7030A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8252" y="4803820"/>
            <a:ext cx="4310435" cy="2305318"/>
          </a:xfrm>
        </p:spPr>
        <p:txBody>
          <a:bodyPr>
            <a:normAutofit/>
          </a:bodyPr>
          <a:lstStyle/>
          <a:p>
            <a:r>
              <a:rPr lang="en-IN" sz="4400" dirty="0" smtClean="0">
                <a:solidFill>
                  <a:srgbClr val="92D050"/>
                </a:solidFill>
                <a:latin typeface="Arial Black" panose="020B0A04020102020204" pitchFamily="34" charset="0"/>
              </a:rPr>
              <a:t>IMP FORMULAE</a:t>
            </a:r>
            <a:endParaRPr lang="en-IN" sz="4400" dirty="0" smtClean="0">
              <a:solidFill>
                <a:srgbClr val="92D050"/>
              </a:solidFill>
              <a:latin typeface="Arial Black" panose="020B0A04020102020204" pitchFamily="34" charset="0"/>
            </a:endParaRPr>
          </a:p>
          <a:p>
            <a:r>
              <a:rPr lang="en-IN" sz="4400" b="1" u="sng" dirty="0" smtClean="0">
                <a:solidFill>
                  <a:srgbClr val="00B050"/>
                </a:solidFill>
              </a:rPr>
              <a:t>TEAM 4[</a:t>
            </a:r>
            <a:r>
              <a:rPr lang="en-IN" sz="4400" b="1" u="sng" dirty="0" smtClean="0">
                <a:solidFill>
                  <a:srgbClr val="FF0000"/>
                </a:solidFill>
                <a:latin typeface="Algerian" panose="04020705040A02060702" pitchFamily="82" charset="0"/>
              </a:rPr>
              <a:t>AL</a:t>
            </a:r>
            <a:r>
              <a:rPr lang="en-IN" sz="4400" b="1" u="sng" dirty="0" smtClean="0">
                <a:solidFill>
                  <a:srgbClr val="00B050"/>
                </a:solidFill>
              </a:rPr>
              <a:t>]</a:t>
            </a:r>
            <a:endParaRPr lang="en-IN" sz="4400" b="1" u="sng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467" y="573109"/>
            <a:ext cx="2185115" cy="32390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0" y="697069"/>
            <a:ext cx="2847975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60" y="3174777"/>
            <a:ext cx="3167092" cy="23631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687" y="133685"/>
            <a:ext cx="4121240" cy="42612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92" y="2984746"/>
            <a:ext cx="3299004" cy="232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1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517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IMPORTANT FORMULAE :</a:t>
            </a:r>
            <a:endParaRPr lang="en-IN" sz="28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0317"/>
            <a:ext cx="10515600" cy="5463817"/>
          </a:xfrm>
        </p:spPr>
        <p:txBody>
          <a:bodyPr/>
          <a:lstStyle/>
          <a:p>
            <a:r>
              <a:rPr lang="en-IN" dirty="0" smtClean="0"/>
              <a:t>S=SPEED      D=DISTANCE     T=TIME</a:t>
            </a:r>
          </a:p>
          <a:p>
            <a:endParaRPr lang="en-IN" dirty="0" smtClean="0"/>
          </a:p>
          <a:p>
            <a:r>
              <a:rPr lang="en-IN" dirty="0" smtClean="0"/>
              <a:t>1.       SPEED(S)=</a:t>
            </a:r>
            <a:r>
              <a:rPr lang="en-IN" dirty="0" smtClean="0">
                <a:solidFill>
                  <a:srgbClr val="92D050"/>
                </a:solidFill>
              </a:rPr>
              <a:t>DISTANCE(D) </a:t>
            </a:r>
            <a:r>
              <a:rPr lang="en-IN" dirty="0" smtClean="0"/>
              <a:t>/ </a:t>
            </a:r>
            <a:r>
              <a:rPr lang="en-IN" dirty="0" smtClean="0">
                <a:solidFill>
                  <a:srgbClr val="92D050"/>
                </a:solidFill>
              </a:rPr>
              <a:t>TIME(T)</a:t>
            </a:r>
          </a:p>
          <a:p>
            <a:endParaRPr lang="en-IN" dirty="0" smtClean="0">
              <a:solidFill>
                <a:srgbClr val="92D050"/>
              </a:solidFill>
            </a:endParaRPr>
          </a:p>
          <a:p>
            <a:r>
              <a:rPr lang="en-IN" dirty="0"/>
              <a:t> </a:t>
            </a:r>
            <a:r>
              <a:rPr lang="en-IN" dirty="0" smtClean="0"/>
              <a:t>2.       DISTANCE IS CONSTANT: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 smtClean="0">
                <a:solidFill>
                  <a:srgbClr val="0070C0"/>
                </a:solidFill>
              </a:rPr>
              <a:t>                       SPEED </a:t>
            </a:r>
            <a:r>
              <a:rPr lang="en-IN" dirty="0" smtClean="0"/>
              <a:t>INVERSILY PROPORTIONAL TO </a:t>
            </a:r>
            <a:r>
              <a:rPr lang="en-IN" dirty="0" smtClean="0">
                <a:solidFill>
                  <a:srgbClr val="0070C0"/>
                </a:solidFill>
              </a:rPr>
              <a:t>TIME.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70C0"/>
                </a:solidFill>
              </a:rPr>
              <a:t>                                      s1 t1 = s2 t2 </a:t>
            </a:r>
            <a:r>
              <a:rPr lang="en-IN" dirty="0" smtClean="0"/>
              <a:t>                  </a:t>
            </a:r>
            <a:endParaRPr lang="en-IN" dirty="0"/>
          </a:p>
        </p:txBody>
      </p:sp>
      <p:sp>
        <p:nvSpPr>
          <p:cNvPr id="5" name="Right Arrow 4"/>
          <p:cNvSpPr/>
          <p:nvPr/>
        </p:nvSpPr>
        <p:spPr>
          <a:xfrm>
            <a:off x="2266681" y="3778757"/>
            <a:ext cx="617799" cy="34693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57598" y="4301544"/>
            <a:ext cx="2189409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sz="2400" dirty="0" smtClean="0">
                <a:solidFill>
                  <a:srgbClr val="FF0000"/>
                </a:solidFill>
              </a:rPr>
              <a:t>s1 t1 = s2 t2                   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32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760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>
                <a:latin typeface="Algerian" panose="04020705040A02060702" pitchFamily="82" charset="0"/>
              </a:rPr>
              <a:t>AVERAGE SPEED:</a:t>
            </a:r>
            <a:endParaRPr lang="en-IN" sz="36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8794"/>
            <a:ext cx="10515600" cy="4747409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435" y="862886"/>
            <a:ext cx="5883130" cy="599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3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2579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Algerian" panose="04020705040A02060702" pitchFamily="82" charset="0"/>
              </a:rPr>
              <a:t>RELATIVE SPEED:</a:t>
            </a:r>
            <a:endParaRPr lang="en-IN" sz="32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2580"/>
            <a:ext cx="11353800" cy="617542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1.In opposite direction: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2.In same direction: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3.Time is constant: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4.Speed is constant: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94703"/>
            <a:ext cx="9020577" cy="11462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655" y="4188974"/>
            <a:ext cx="6168981" cy="11204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631" y="5578352"/>
            <a:ext cx="7361348" cy="10107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960" y="2630631"/>
            <a:ext cx="6864439" cy="114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7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UNITS :--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75540" y="-703525"/>
            <a:ext cx="3268981" cy="8952452"/>
          </a:xfrm>
        </p:spPr>
      </p:pic>
    </p:spTree>
    <p:extLst>
      <p:ext uri="{BB962C8B-B14F-4D97-AF65-F5344CB8AC3E}">
        <p14:creationId xmlns:p14="http://schemas.microsoft.com/office/powerpoint/2010/main" val="324627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PROBLEBMS ON TRAIN:--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1728" y="209291"/>
            <a:ext cx="3486827" cy="6449622"/>
          </a:xfrm>
        </p:spPr>
      </p:pic>
    </p:spTree>
    <p:extLst>
      <p:ext uri="{BB962C8B-B14F-4D97-AF65-F5344CB8AC3E}">
        <p14:creationId xmlns:p14="http://schemas.microsoft.com/office/powerpoint/2010/main" val="64807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76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Algerian</vt:lpstr>
      <vt:lpstr>Arial</vt:lpstr>
      <vt:lpstr>Arial Black</vt:lpstr>
      <vt:lpstr>Bahnschrift SemiBold</vt:lpstr>
      <vt:lpstr>Calibri</vt:lpstr>
      <vt:lpstr>Calibri Light</vt:lpstr>
      <vt:lpstr>Office Theme</vt:lpstr>
      <vt:lpstr>TIME, DISTANCE  AND SPEED</vt:lpstr>
      <vt:lpstr>IMPORTANT FORMULAE :</vt:lpstr>
      <vt:lpstr>AVERAGE SPEED:</vt:lpstr>
      <vt:lpstr>RELATIVE SPEED:</vt:lpstr>
      <vt:lpstr>UNITS :--</vt:lpstr>
      <vt:lpstr>PROBLEBMS ON TRAIN:--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TIME,DISTANCE AND SPEED</dc:title>
  <dc:creator>sambhaji.dadhale@outlook.com</dc:creator>
  <cp:lastModifiedBy>sambhaji.dadhale@outlook.com</cp:lastModifiedBy>
  <cp:revision>16</cp:revision>
  <dcterms:created xsi:type="dcterms:W3CDTF">2020-04-13T17:24:22Z</dcterms:created>
  <dcterms:modified xsi:type="dcterms:W3CDTF">2020-07-24T09:34:19Z</dcterms:modified>
</cp:coreProperties>
</file>