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ER Diagram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" y="1393190"/>
            <a:ext cx="12017375" cy="5230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" y="365125"/>
            <a:ext cx="11244580" cy="1325880"/>
          </a:xfrm>
        </p:spPr>
        <p:txBody>
          <a:bodyPr/>
          <a:p>
            <a:r>
              <a:rPr lang="en-IN" altLang="en-US"/>
              <a:t>Few rules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" y="1394460"/>
            <a:ext cx="11869420" cy="52444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/>
              <a:t>1. Strong entity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include only simple attributes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 Weak entity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simple attributes of the weak entity + add primary key of associated strong entity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1: M relationship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add primary key of “1” side as foreign key in the “M” side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4. M:M relationship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create table for the relationship and add primary keys of the “M” sides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5. Multivalued attribute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create separate table for the multivalued attribute and add as primary key of the strong entity.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  <a:p>
            <a:pPr marL="4572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706120" y="94297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pid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gender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6280" y="323151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emp_code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salary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module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85800" y="41148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Student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75335" y="2766060"/>
            <a:ext cx="840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Faculty</a:t>
            </a:r>
            <a:endParaRPr lang="en-IN" alt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2913380" y="46520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emp_code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name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relationship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age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052445" y="4283710"/>
            <a:ext cx="1218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Dependent</a:t>
            </a:r>
            <a:endParaRPr lang="en-IN" altLang="en-US"/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>
            <a:off x="2085340" y="3524250"/>
            <a:ext cx="828040" cy="13176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23925" y="5563870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is_taught_by</a:t>
            </a:r>
            <a:endParaRPr lang="en-IN" alt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829310" y="607822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pid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emp_code</a:t>
                      </a:r>
                      <a:endParaRPr lang="en-IN" altLang="en-US" u="sn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730885" y="1724025"/>
            <a:ext cx="148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student_phno</a:t>
            </a:r>
            <a:endParaRPr lang="en-IN" altLang="en-US"/>
          </a:p>
        </p:txBody>
      </p:sp>
      <p:graphicFrame>
        <p:nvGraphicFramePr>
          <p:cNvPr id="16" name="Table 15"/>
          <p:cNvGraphicFramePr/>
          <p:nvPr/>
        </p:nvGraphicFramePr>
        <p:xfrm>
          <a:off x="685800" y="22390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u="sng"/>
                        <a:t>pid</a:t>
                      </a:r>
                      <a:endParaRPr lang="en-IN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ph_no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Curved Connector 19"/>
          <p:cNvCxnSpPr>
            <a:stCxn id="14" idx="1"/>
            <a:endCxn id="4" idx="1"/>
          </p:cNvCxnSpPr>
          <p:nvPr/>
        </p:nvCxnSpPr>
        <p:spPr>
          <a:xfrm rot="10800000">
            <a:off x="706120" y="1132840"/>
            <a:ext cx="123190" cy="5135245"/>
          </a:xfrm>
          <a:prstGeom prst="curvedConnector3">
            <a:avLst>
              <a:gd name="adj1" fmla="val 293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1162050" y="3882390"/>
            <a:ext cx="2485390" cy="1919605"/>
          </a:xfrm>
          <a:prstGeom prst="curvedConnector3">
            <a:avLst>
              <a:gd name="adj1" fmla="val 49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1"/>
          </p:cNvCxnSpPr>
          <p:nvPr/>
        </p:nvCxnSpPr>
        <p:spPr>
          <a:xfrm rot="10800000" flipH="1">
            <a:off x="685165" y="1306830"/>
            <a:ext cx="342265" cy="1122045"/>
          </a:xfrm>
          <a:prstGeom prst="curvedConnector4">
            <a:avLst>
              <a:gd name="adj1" fmla="val -69573"/>
              <a:gd name="adj2" fmla="val 58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/>
  <cp:lastModifiedBy>Elizabeth George</cp:lastModifiedBy>
  <cp:revision>1</cp:revision>
  <dcterms:created xsi:type="dcterms:W3CDTF">2020-07-16T17:18:07Z</dcterms:created>
  <dcterms:modified xsi:type="dcterms:W3CDTF">2020-07-16T17:18:08Z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