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Nunito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y58bmnyBVcGyV9EgDb1iunGs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093109-1B3F-4B30-BEC1-FF3E0166847A}">
  <a:tblStyle styleId="{A4093109-1B3F-4B30-BEC1-FF3E016684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Nuni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ExtraBold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Extra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9006cb6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e9006cb6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9006cb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e9006cb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e00f6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0ee00f6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ee00f6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ee00f67ea_0_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e9006cb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e9006cb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006cb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e9006cb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55d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ae355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1a9588eba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1a9588eba_0_42"/>
          <p:cNvPicPr preferRelativeResize="0"/>
          <p:nvPr/>
        </p:nvPicPr>
        <p:blipFill rotWithShape="1">
          <a:blip r:embed="rId2">
            <a:alphaModFix/>
          </a:blip>
          <a:srcRect b="19151" l="42816" r="37296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g10ee00f67ea_0_104"/>
          <p:cNvPicPr preferRelativeResize="0"/>
          <p:nvPr/>
        </p:nvPicPr>
        <p:blipFill rotWithShape="1">
          <a:blip r:embed="rId2">
            <a:alphaModFix/>
          </a:blip>
          <a:srcRect b="19151" l="42816" r="37296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g10ee00f67ea_0_71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g10ee00f67ea_0_7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g10ee00f67ea_0_7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g10ee00f67ea_0_7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{A4093109-1B3F-4B30-BEC1-FF3E0166847A}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g10ee00f67ea_0_8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g10ee00f67ea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g10ee00f67ea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0ee00f67ea_0_8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g10ee00f67ea_0_9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g10ee00f67ea_0_9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g10ee00f67ea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g10ee00f67ea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g10ee00f67ea_0_9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ge1a9588eb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ge1a9588eba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ge1a9588eba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{A4093109-1B3F-4B30-BEC1-FF3E0166847A}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1a9588eba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1a9588eb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1a9588eb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1a9588eba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1a9588eba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1a9588eba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1a9588eba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1a9588eba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1a9588eba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1a9588eba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g10ee00f67ea_0_6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9006cb6c_1_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Assumptions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62" name="Google Shape;162;g10e9006cb6c_1_3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the tests conducted for checking model assumptions </a:t>
            </a:r>
            <a:r>
              <a:rPr lang="en" sz="1400">
                <a:solidFill>
                  <a:schemeClr val="dk1"/>
                </a:solidFill>
              </a:rPr>
              <a:t>and the results obtained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e9006cb6c_1_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Slide Header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68" name="Google Shape;168;g10e9006cb6c_1_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any other pointers (if needed)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e00f67ea_0_5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76" name="Google Shape;176;g10ee00f67ea_0_5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Contents / Agenda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Executive Summary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Business Problem Overview and Solution Approach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EDA Results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1" name="Google Shape;131;g10e9006cb6c_1_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key results from EDA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answers to the insight-based questions provided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32" name="Google Shape;132;g10e9006cb6c_1_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data background check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Preprocessing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Overview of ML model and its parameters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Summary of most important factors used by the ML model for 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key performance metrics for training and test data in tabular format for comparison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Background and Contents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56" name="Google Shape;156;g10ae355dec7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about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