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691"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Kavitha M</a:t>
            </a:r>
          </a:p>
          <a:p>
            <a:r>
              <a:rPr lang="en-US" sz="2400" dirty="0"/>
              <a:t>REGISTER NO AND NMID: </a:t>
            </a:r>
            <a:r>
              <a:rPr lang="en-GB" sz="2400" dirty="0"/>
              <a:t>30324U18050/6F420652451E4BAA0C44535ECA9A055F</a:t>
            </a:r>
            <a:endParaRPr lang="en-US" sz="2400" dirty="0">
              <a:cs typeface="Calibri"/>
            </a:endParaRPr>
          </a:p>
          <a:p>
            <a:r>
              <a:rPr lang="en-US" sz="2400" dirty="0"/>
              <a:t>DEPARTMENT: B.SC computer Science</a:t>
            </a:r>
          </a:p>
          <a:p>
            <a:r>
              <a:rPr lang="en-US" sz="2400" dirty="0"/>
              <a:t>COLLEGE: COLLEGE/ UNIVERSITY</a:t>
            </a:r>
            <a:r>
              <a:rPr lang="en-GB" sz="2400" dirty="0"/>
              <a:t>:</a:t>
            </a:r>
            <a:r>
              <a:rPr lang="en-GB" sz="2400" dirty="0" err="1"/>
              <a:t>Arcot</a:t>
            </a:r>
            <a:r>
              <a:rPr lang="en-GB" sz="2400" dirty="0"/>
              <a:t> Sri </a:t>
            </a:r>
            <a:r>
              <a:rPr lang="en-GB" sz="2400" dirty="0" err="1"/>
              <a:t>Mahaalakshmi</a:t>
            </a:r>
            <a:r>
              <a:rPr lang="en-GB" sz="2400" dirty="0"/>
              <a:t> </a:t>
            </a:r>
            <a:r>
              <a:rPr lang="en-GB" sz="2400" dirty="0" err="1"/>
              <a:t>Womens</a:t>
            </a:r>
            <a:r>
              <a:rPr lang="en-GB" sz="2400" dirty="0"/>
              <a:t> College/</a:t>
            </a:r>
            <a:r>
              <a:rPr lang="en-GB" sz="2400" dirty="0" err="1"/>
              <a:t>Thiruvalluvar</a:t>
            </a:r>
            <a:r>
              <a:rPr lang="en-GB"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75929B-AC79-4ED7-8480-1C1DC86E6F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994469" y="1600200"/>
            <a:ext cx="4602862" cy="46028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157898C9-C038-4B9C-92BB-C6DC1955B85A}"/>
              </a:ext>
            </a:extLst>
          </p:cNvPr>
          <p:cNvSpPr/>
          <p:nvPr/>
        </p:nvSpPr>
        <p:spPr>
          <a:xfrm>
            <a:off x="457200" y="2019300"/>
            <a:ext cx="7696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student digital portfolio project helped me to showcase my personal, academic, and technical details in a structured format. By creating a portfolio using HTML and CSS, I gained basic web development knowledge and improved my presentation skills. It also gave me confidence to express myself professionally and prepare for future opportunities like internships or jobs. This portfolio reflects my learning journey, skills, and career goals as a computer science student.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40E12B-E9C2-414E-A77A-480EF9F26C8B}"/>
              </a:ext>
            </a:extLst>
          </p:cNvPr>
          <p:cNvSpPr txBox="1"/>
          <p:nvPr/>
        </p:nvSpPr>
        <p:spPr>
          <a:xfrm>
            <a:off x="609600" y="1143001"/>
            <a:ext cx="8001000" cy="646331"/>
          </a:xfrm>
          <a:prstGeom prst="rect">
            <a:avLst/>
          </a:prstGeom>
          <a:noFill/>
        </p:spPr>
        <p:txBody>
          <a:bodyPr wrap="square" rtlCol="0">
            <a:spAutoFit/>
          </a:bodyPr>
          <a:lstStyle/>
          <a:p>
            <a:r>
              <a:rPr lang="en-GB" sz="3600" b="1" dirty="0">
                <a:latin typeface="Times New Roman" panose="02020603050405020304" pitchFamily="18" charset="0"/>
                <a:cs typeface="Times New Roman" panose="02020603050405020304" pitchFamily="18" charset="0"/>
              </a:rPr>
              <a:t>GITHUB LINK</a:t>
            </a:r>
          </a:p>
        </p:txBody>
      </p:sp>
      <p:sp>
        <p:nvSpPr>
          <p:cNvPr id="3" name="TextBox 2">
            <a:extLst>
              <a:ext uri="{FF2B5EF4-FFF2-40B4-BE49-F238E27FC236}">
                <a16:creationId xmlns:a16="http://schemas.microsoft.com/office/drawing/2014/main" id="{B31A1750-EA70-9FEA-1EF4-5C04CEE65589}"/>
              </a:ext>
            </a:extLst>
          </p:cNvPr>
          <p:cNvSpPr txBox="1"/>
          <p:nvPr/>
        </p:nvSpPr>
        <p:spPr>
          <a:xfrm>
            <a:off x="1143000" y="1905000"/>
            <a:ext cx="6102220" cy="369332"/>
          </a:xfrm>
          <a:prstGeom prst="rect">
            <a:avLst/>
          </a:prstGeom>
          <a:noFill/>
        </p:spPr>
        <p:txBody>
          <a:bodyPr wrap="square">
            <a:spAutoFit/>
          </a:bodyPr>
          <a:lstStyle/>
          <a:p>
            <a:r>
              <a:rPr lang="en-IN" dirty="0"/>
              <a:t>https://mahakavi102006-droid.github.io/potential-eureka/</a:t>
            </a:r>
          </a:p>
        </p:txBody>
      </p:sp>
    </p:spTree>
    <p:extLst>
      <p:ext uri="{BB962C8B-B14F-4D97-AF65-F5344CB8AC3E}">
        <p14:creationId xmlns:p14="http://schemas.microsoft.com/office/powerpoint/2010/main" val="215324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20">
            <a:extLst>
              <a:ext uri="{FF2B5EF4-FFF2-40B4-BE49-F238E27FC236}">
                <a16:creationId xmlns:a16="http://schemas.microsoft.com/office/drawing/2014/main" id="{A9A5520A-0CF9-45B9-B327-303552D0A91D}"/>
              </a:ext>
            </a:extLst>
          </p:cNvPr>
          <p:cNvSpPr/>
          <p:nvPr/>
        </p:nvSpPr>
        <p:spPr>
          <a:xfrm>
            <a:off x="748284" y="2438400"/>
            <a:ext cx="5947791" cy="2308324"/>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student portfolio : </a:t>
            </a:r>
            <a:r>
              <a:rPr lang="en-GB" dirty="0" err="1">
                <a:latin typeface="Times New Roman" panose="02020603050405020304" pitchFamily="18" charset="0"/>
                <a:cs typeface="Times New Roman" panose="02020603050405020304" pitchFamily="18" charset="0"/>
              </a:rPr>
              <a:t>B.Sc</a:t>
            </a:r>
            <a:r>
              <a:rPr lang="en-GB" dirty="0">
                <a:latin typeface="Times New Roman" panose="02020603050405020304" pitchFamily="18" charset="0"/>
                <a:cs typeface="Times New Roman" panose="02020603050405020304" pitchFamily="18" charset="0"/>
              </a:rPr>
              <a:t> Computer Science</a:t>
            </a:r>
          </a:p>
          <a:p>
            <a:r>
              <a:rPr lang="en-GB" dirty="0">
                <a:latin typeface="Times New Roman" panose="02020603050405020304" pitchFamily="18" charset="0"/>
                <a:cs typeface="Times New Roman" panose="02020603050405020304" pitchFamily="18" charset="0"/>
              </a:rPr>
              <a:t> 1."Personal Portfolio Website using HTML &amp; CSS“</a:t>
            </a:r>
          </a:p>
          <a:p>
            <a:r>
              <a:rPr lang="en-GB" dirty="0">
                <a:latin typeface="Times New Roman" panose="02020603050405020304" pitchFamily="18" charset="0"/>
                <a:cs typeface="Times New Roman" panose="02020603050405020304" pitchFamily="18" charset="0"/>
              </a:rPr>
              <a:t>2."Student Profile Presentation using PowerPoint“</a:t>
            </a:r>
          </a:p>
          <a:p>
            <a:r>
              <a:rPr lang="en-GB" dirty="0">
                <a:latin typeface="Times New Roman" panose="02020603050405020304" pitchFamily="18" charset="0"/>
                <a:cs typeface="Times New Roman" panose="02020603050405020304" pitchFamily="18" charset="0"/>
              </a:rPr>
              <a:t> 3."Web-Based Student Portfolio“ </a:t>
            </a:r>
          </a:p>
          <a:p>
            <a:r>
              <a:rPr lang="en-GB" dirty="0">
                <a:latin typeface="Times New Roman" panose="02020603050405020304" pitchFamily="18" charset="0"/>
                <a:cs typeface="Times New Roman" panose="02020603050405020304" pitchFamily="18" charset="0"/>
              </a:rPr>
              <a:t>4."My Digital Resume – A Web Project“</a:t>
            </a:r>
          </a:p>
          <a:p>
            <a:r>
              <a:rPr lang="en-GB" dirty="0">
                <a:latin typeface="Times New Roman" panose="02020603050405020304" pitchFamily="18" charset="0"/>
                <a:cs typeface="Times New Roman" panose="02020603050405020304" pitchFamily="18" charset="0"/>
              </a:rPr>
              <a:t>5."Responsive Portfolio Design for Students" </a:t>
            </a:r>
          </a:p>
          <a:p>
            <a:r>
              <a:rPr lang="en-GB" dirty="0">
                <a:latin typeface="Times New Roman" panose="02020603050405020304" pitchFamily="18" charset="0"/>
                <a:cs typeface="Times New Roman" panose="02020603050405020304" pitchFamily="18" charset="0"/>
              </a:rPr>
              <a:t>6."Showcasing Myself: A Personal Branding Project“</a:t>
            </a:r>
          </a:p>
          <a:p>
            <a:r>
              <a:rPr lang="en-GB" dirty="0">
                <a:latin typeface="Times New Roman" panose="02020603050405020304" pitchFamily="18" charset="0"/>
                <a:cs typeface="Times New Roman" panose="02020603050405020304" pitchFamily="18" charset="0"/>
              </a:rPr>
              <a:t> 7."IT Student Portfolio – Skills &amp; 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Rectangle 10">
            <a:extLst>
              <a:ext uri="{FF2B5EF4-FFF2-40B4-BE49-F238E27FC236}">
                <a16:creationId xmlns:a16="http://schemas.microsoft.com/office/drawing/2014/main" id="{59B3C5BC-25FA-43BC-9611-1124D71D6BCF}"/>
              </a:ext>
            </a:extLst>
          </p:cNvPr>
          <p:cNvSpPr/>
          <p:nvPr/>
        </p:nvSpPr>
        <p:spPr>
          <a:xfrm>
            <a:off x="676275" y="2895779"/>
            <a:ext cx="5794692"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Many students struggle to present their academic achievements, skills, and goals in a structured and digital format. </a:t>
            </a:r>
          </a:p>
          <a:p>
            <a:r>
              <a:rPr lang="en-GB" dirty="0">
                <a:latin typeface="Times New Roman" panose="02020603050405020304" pitchFamily="18" charset="0"/>
                <a:cs typeface="Times New Roman" panose="02020603050405020304" pitchFamily="18" charset="0"/>
              </a:rPr>
              <a:t>Traditional resumes and handwritten files are less engaging and hard to update. There is a need for a simple, digital portfolio system that helps students showcase their identity, technical skills, and career goals effectively.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a:extLst>
              <a:ext uri="{FF2B5EF4-FFF2-40B4-BE49-F238E27FC236}">
                <a16:creationId xmlns:a16="http://schemas.microsoft.com/office/drawing/2014/main" id="{B34CD4C5-B9AF-43CF-87FA-7DBA02DC610B}"/>
              </a:ext>
            </a:extLst>
          </p:cNvPr>
          <p:cNvSpPr/>
          <p:nvPr/>
        </p:nvSpPr>
        <p:spPr>
          <a:xfrm>
            <a:off x="1447800" y="2362200"/>
            <a:ext cx="6553200" cy="2031325"/>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This project is a Student Portfolio designed to showcase my personal, academic, and technical profile in a professional format. It includes details like my name, education, skills, projects, hobbies, and career goals. The portfolio is created using basic tools like HTML, CSS, and PowerPoint, making it easy to present and update. The aim is to build a structured digital identity that can be used for academic reviews, internships, or job opportunities.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914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DAF40EA0-D117-456F-A1E4-EF0A0A84D7F4}"/>
              </a:ext>
            </a:extLst>
          </p:cNvPr>
          <p:cNvSpPr/>
          <p:nvPr/>
        </p:nvSpPr>
        <p:spPr>
          <a:xfrm>
            <a:off x="879377" y="2019300"/>
            <a:ext cx="6096000" cy="2585323"/>
          </a:xfrm>
          <a:prstGeom prst="rect">
            <a:avLst/>
          </a:prstGeom>
        </p:spPr>
        <p:txBody>
          <a:bodyPr>
            <a:spAutoFit/>
          </a:bodyPr>
          <a:lstStyle/>
          <a:p>
            <a:r>
              <a:rPr lang="en-GB" dirty="0">
                <a:latin typeface="Times New Roman" panose="02020603050405020304" pitchFamily="18" charset="0"/>
                <a:cs typeface="Times New Roman" panose="02020603050405020304" pitchFamily="18" charset="0"/>
              </a:rPr>
              <a:t>1.Students – To present their academic and technical profile clearly. </a:t>
            </a:r>
          </a:p>
          <a:p>
            <a:r>
              <a:rPr lang="en-GB" dirty="0">
                <a:latin typeface="Times New Roman" panose="02020603050405020304" pitchFamily="18" charset="0"/>
                <a:cs typeface="Times New Roman" panose="02020603050405020304" pitchFamily="18" charset="0"/>
              </a:rPr>
              <a:t>2.Teachers/Lecturers – To evaluate student progress, skills, and achievements. </a:t>
            </a:r>
          </a:p>
          <a:p>
            <a:r>
              <a:rPr lang="en-GB" dirty="0">
                <a:latin typeface="Times New Roman" panose="02020603050405020304" pitchFamily="18" charset="0"/>
                <a:cs typeface="Times New Roman" panose="02020603050405020304" pitchFamily="18" charset="0"/>
              </a:rPr>
              <a:t>3.Recruiters/HR Professionals – To review the student’s portfolio for internships or job opportunities. </a:t>
            </a:r>
          </a:p>
          <a:p>
            <a:r>
              <a:rPr lang="en-GB" dirty="0">
                <a:latin typeface="Times New Roman" panose="02020603050405020304" pitchFamily="18" charset="0"/>
                <a:cs typeface="Times New Roman" panose="02020603050405020304" pitchFamily="18" charset="0"/>
              </a:rPr>
              <a:t>4.College Placement Cell – For maintaining student records and showcasing talent. </a:t>
            </a:r>
          </a:p>
          <a:p>
            <a:r>
              <a:rPr lang="en-GB" dirty="0">
                <a:latin typeface="Times New Roman" panose="02020603050405020304" pitchFamily="18" charset="0"/>
                <a:cs typeface="Times New Roman" panose="02020603050405020304" pitchFamily="18" charset="0"/>
              </a:rPr>
              <a:t>5.Self (You) – For self-assessment and future improvement.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a:extLst>
              <a:ext uri="{FF2B5EF4-FFF2-40B4-BE49-F238E27FC236}">
                <a16:creationId xmlns:a16="http://schemas.microsoft.com/office/drawing/2014/main" id="{FFE10F9C-43A5-4455-90D5-3C0324783275}"/>
              </a:ext>
            </a:extLst>
          </p:cNvPr>
          <p:cNvSpPr/>
          <p:nvPr/>
        </p:nvSpPr>
        <p:spPr>
          <a:xfrm>
            <a:off x="3048000" y="2099613"/>
            <a:ext cx="56388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Tools Used: - HTML &amp; CSS: To create and style the portfolio website. PowerPoint: To design presentation slides for showcasing the portfolio. Code Editor: Such as Visual Studio Code or Notepad++ for writing code. Browser: To test and view the portfolio website (e.g., Chrome, Firefox). Techniques Used: - Responsive Design: Ensuring the portfolio looks good on different devices. Basic Web Development: Structuring content with HTML and styling with CSS. Content Organization: Clear sections like About Me, Skills, Projects, and Contact. Visual Design: Using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fonts, and images to enhance presentation</a:t>
            </a:r>
            <a:r>
              <a:rPr lang="en-GB"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A47E9078-199E-4904-BDE4-18DACB2FBA06}"/>
              </a:ext>
            </a:extLst>
          </p:cNvPr>
          <p:cNvSpPr/>
          <p:nvPr/>
        </p:nvSpPr>
        <p:spPr>
          <a:xfrm>
            <a:off x="990600" y="1143000"/>
            <a:ext cx="6553200" cy="3416320"/>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1.Clean and Simple: Use a neat, uncluttered design that makes information easy to read.</a:t>
            </a:r>
          </a:p>
          <a:p>
            <a:r>
              <a:rPr lang="en-GB" dirty="0">
                <a:latin typeface="Times New Roman" panose="02020603050405020304" pitchFamily="18" charset="0"/>
                <a:cs typeface="Times New Roman" panose="02020603050405020304" pitchFamily="18" charset="0"/>
              </a:rPr>
              <a:t>2. Organized Sections: Divide the portfolio into clear sections like: About Me - Education - Skills - Projects- Hobbies - Contact.</a:t>
            </a:r>
          </a:p>
          <a:p>
            <a:r>
              <a:rPr lang="en-GB" dirty="0">
                <a:latin typeface="Times New Roman" panose="02020603050405020304" pitchFamily="18" charset="0"/>
                <a:cs typeface="Times New Roman" panose="02020603050405020304" pitchFamily="18" charset="0"/>
              </a:rPr>
              <a:t>3. Consistent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Choose 2-3 </a:t>
            </a:r>
            <a:r>
              <a:rPr lang="en-GB" dirty="0" err="1">
                <a:latin typeface="Times New Roman" panose="02020603050405020304" pitchFamily="18" charset="0"/>
                <a:cs typeface="Times New Roman" panose="02020603050405020304" pitchFamily="18" charset="0"/>
              </a:rPr>
              <a:t>colors</a:t>
            </a:r>
            <a:r>
              <a:rPr lang="en-GB" dirty="0">
                <a:latin typeface="Times New Roman" panose="02020603050405020304" pitchFamily="18" charset="0"/>
                <a:cs typeface="Times New Roman" panose="02020603050405020304" pitchFamily="18" charset="0"/>
              </a:rPr>
              <a:t> and fonts that look professional and are easy on the eyes. </a:t>
            </a:r>
          </a:p>
          <a:p>
            <a:r>
              <a:rPr lang="en-GB" dirty="0">
                <a:latin typeface="Times New Roman" panose="02020603050405020304" pitchFamily="18" charset="0"/>
                <a:cs typeface="Times New Roman" panose="02020603050405020304" pitchFamily="18" charset="0"/>
              </a:rPr>
              <a:t>4.Visual Elements: Add images, icons, or small graphics to make it attractive but not overwhelming. </a:t>
            </a:r>
          </a:p>
          <a:p>
            <a:r>
              <a:rPr lang="en-GB" dirty="0">
                <a:latin typeface="Times New Roman" panose="02020603050405020304" pitchFamily="18" charset="0"/>
                <a:cs typeface="Times New Roman" panose="02020603050405020304" pitchFamily="18" charset="0"/>
              </a:rPr>
              <a:t>5.Responsive Layout: Design it so it looks good on desktops, tablets, and mobiles (if it’s a website).</a:t>
            </a:r>
          </a:p>
          <a:p>
            <a:r>
              <a:rPr lang="en-GB" dirty="0">
                <a:latin typeface="Times New Roman" panose="02020603050405020304" pitchFamily="18" charset="0"/>
                <a:cs typeface="Times New Roman" panose="02020603050405020304" pitchFamily="18" charset="0"/>
              </a:rPr>
              <a:t>6. Easy Navigation: Include a menu or buttons to jump between sections smoothly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D6BC430A-BDBD-4D0A-B4E2-13ABD81C0AE2}"/>
              </a:ext>
            </a:extLst>
          </p:cNvPr>
          <p:cNvSpPr/>
          <p:nvPr/>
        </p:nvSpPr>
        <p:spPr>
          <a:xfrm>
            <a:off x="755332" y="1752600"/>
            <a:ext cx="8001000" cy="2862322"/>
          </a:xfrm>
          <a:prstGeom prst="rect">
            <a:avLst/>
          </a:prstGeom>
        </p:spPr>
        <p:txBody>
          <a:bodyPr wrap="square">
            <a:spAutoFit/>
          </a:bodyPr>
          <a:lstStyle/>
          <a:p>
            <a:r>
              <a:rPr lang="en-GB" dirty="0">
                <a:latin typeface="Times New Roman" panose="02020603050405020304" pitchFamily="18" charset="0"/>
                <a:cs typeface="Times New Roman" panose="02020603050405020304" pitchFamily="18" charset="0"/>
              </a:rPr>
              <a:t>1.Personal Information Display - Shows name, course, contact details clearly.  2.Educational Background Section - Lists qualifications with dates and percentages. 3.Skills Showcase - Highlights technical and soft skills with visual indicators. </a:t>
            </a:r>
          </a:p>
          <a:p>
            <a:r>
              <a:rPr lang="en-GB" dirty="0">
                <a:latin typeface="Times New Roman" panose="02020603050405020304" pitchFamily="18" charset="0"/>
                <a:cs typeface="Times New Roman" panose="02020603050405020304" pitchFamily="18" charset="0"/>
              </a:rPr>
              <a:t>4. Project Gallery - Displays projects with descriptions and images/screenshots. 5.Hobbies &amp; Interests - Shares personal interests to show well-rounded personality. 6.Career Goals - States short-term and long-term professional objectives. Responsive 7.Design - Portfolio looks good on both computers and mobile devices. Easy 8.Navigation - Clear menu or sections for smooth browsing. Contact Section – 9.Includes email and social media links for easy communication. </a:t>
            </a:r>
          </a:p>
          <a:p>
            <a:r>
              <a:rPr lang="en-GB" dirty="0">
                <a:latin typeface="Times New Roman" panose="02020603050405020304" pitchFamily="18" charset="0"/>
                <a:cs typeface="Times New Roman" panose="02020603050405020304" pitchFamily="18" charset="0"/>
              </a:rPr>
              <a:t>10.User-Friendly Layout - Clean, organized, and visually appealing design.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873</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28</cp:revision>
  <dcterms:created xsi:type="dcterms:W3CDTF">2024-03-29T15:07:22Z</dcterms:created>
  <dcterms:modified xsi:type="dcterms:W3CDTF">2025-09-11T04:22:57Z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