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51200-D559-E80E-0B80-D57E87AE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C76A9-5A9F-05AE-BC64-E052F83C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BECD-B4B7-5767-29E0-7BEE15E7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6B04-3DCC-1EE2-418D-CB98ED38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F447-6317-7993-A04A-2F52A842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BCD6-8FA8-7989-355D-1C81837D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2DBF4-7491-F2AC-4239-C19C3ACE1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9919-7C6C-C770-A69F-9D4E93E6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40E0-9ADE-A390-34F4-B86DBCF6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38F8-724D-BAE8-0ACF-4B0BB437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23869-5C7C-F6E3-43A6-FFD9073F3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97C9A-FDF7-0FB1-3932-940A045BC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9325-19D5-D3E4-0771-2B304762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C43A-0B82-09F3-DE54-3D55FF73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ECB4-C535-4541-A2C5-2B16EC5A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5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1D0F-CC83-745E-62E1-7CF7F717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162F-801D-F33B-36CE-762F3A800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0FD25-365D-4679-FCD5-155141DA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50A40-DA76-4BF0-3AB8-82871F81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87C2-F6E6-0BEA-45B3-DC00370B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88A-2142-0488-6F65-DC8DD2D0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11FC7-A160-4491-144F-158C1485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36D0-08D8-1601-E6D9-BA37A34F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811E-07F8-9137-0E1D-0F929ADE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72FF-9331-2BA5-1E84-40A8D777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65B0-23BA-7530-08DB-292EDE38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6822-9569-05C3-E97D-BE3419A12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CE45-3B2A-E6C8-F2F9-D9A9AC0B8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69EC9-4755-CBCF-3BFB-69FAFD6B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A6C28-746A-3D92-0B1A-F36E1256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CDAC-4561-3DAD-4512-AFCF4E76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1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F8DF-63CD-6BF0-C632-A84A4F76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68F6B-A777-D1A0-7A69-E389199C5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C54BD-50C5-09D3-5E59-F2F8211C2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EF121-1EAF-6DF1-5E03-335EBD034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6D985-2609-5092-A88E-813FD5FFC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B729C-096D-7455-2DE9-3AF125BA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10D17-9E35-7301-D8E1-EDFA4733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E09AE-C7F0-5D9F-0E7C-F83F470E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E33A-96E5-73A5-C282-167C7CC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441DE-A4E4-EEAB-C593-B03FE8B7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0AC99-FD65-6AC6-9A6E-78DB920E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608EC-EAA6-1D9C-0618-5FC3048F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6BCD9-118E-6BEA-73AF-38118D54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9E14-1797-E0F8-FA91-5204DFDA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04D62-2C11-4677-15E5-E0C2679C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2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0050-7801-8A18-4EA6-A155A077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EFAC-5E92-A6D2-3C00-29B24DCB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04621-D376-ED27-A905-32735C55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11CE9-E2EF-30CE-5CB5-EEA39E45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B871E-6321-1EA2-A27C-E3767D1B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067DC-7306-1F04-1AC2-4EA8C3DF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944B-9270-FC9B-7777-5ACBE1EC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E8E19-FF69-2BC9-94B7-D5D657AFD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CDA47-049A-D705-97CE-4DD0211BC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4AB9F-7176-EAF7-0F73-4E5E850E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34D2E-7A82-BE2E-91A3-E6B4A660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69503-E312-425F-C20C-554603A5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308F6-DD97-9B12-1D4D-2CBFF939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45F9-5971-80D3-C26E-C65659A0D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B865-A704-6CAC-0F03-C395DCE55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0F5FD-2C36-4564-A439-AFE15301BDC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47F8-2405-FC88-E9D2-607A65AF2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15CD-1B79-AA8B-1A5A-705EDCAE6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504406-564A-4110-9855-11158A4F6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9EB1-7E53-4B7D-0E52-4C18A168F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1C9CA-5819-4B6A-1059-8719D82AD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weather forecast&#10;&#10;AI-generated content may be incorrect.">
            <a:extLst>
              <a:ext uri="{FF2B5EF4-FFF2-40B4-BE49-F238E27FC236}">
                <a16:creationId xmlns:a16="http://schemas.microsoft.com/office/drawing/2014/main" id="{2A835DCD-97B7-13EC-64CE-4A8A2BF02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8B9BF1-A833-3182-C5B5-6FBFB4B8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4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3336D4-A7E5-28BC-A7A5-F286D9F3F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7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D40B82-9635-B35A-1E79-543480121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1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Mahak Jurel</dc:creator>
  <cp:lastModifiedBy>Mahak Jurel</cp:lastModifiedBy>
  <cp:revision>1</cp:revision>
  <dcterms:created xsi:type="dcterms:W3CDTF">2025-09-05T15:54:24Z</dcterms:created>
  <dcterms:modified xsi:type="dcterms:W3CDTF">2025-09-05T15:57:24Z</dcterms:modified>
</cp:coreProperties>
</file>