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alakshmi G" initials="MG" lastIdx="1" clrIdx="0">
    <p:extLst>
      <p:ext uri="{19B8F6BF-5375-455C-9EA6-DF929625EA0E}">
        <p15:presenceInfo xmlns:p15="http://schemas.microsoft.com/office/powerpoint/2012/main" userId="4a178e993e3785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commentAuthors" Target="commentAuthor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</a:p>
          <a:p>
            <a:r>
              <a:rPr lang="en-US" sz="2400" dirty="0"/>
              <a:t>REGISTER NO AND NMID: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9EE4FC-505A-6C37-BB2B-EC4C83CFA3E5}"/>
              </a:ext>
            </a:extLst>
          </p:cNvPr>
          <p:cNvSpPr txBox="1"/>
          <p:nvPr/>
        </p:nvSpPr>
        <p:spPr>
          <a:xfrm>
            <a:off x="5187553" y="247292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47F260-3CF0-7FC9-FD5E-71530A6C8F27}"/>
              </a:ext>
            </a:extLst>
          </p:cNvPr>
          <p:cNvSpPr txBox="1"/>
          <p:nvPr/>
        </p:nvSpPr>
        <p:spPr>
          <a:xfrm>
            <a:off x="4781011" y="3314150"/>
            <a:ext cx="4856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G. </a:t>
            </a:r>
            <a:r>
              <a:rPr lang="en-IN" b="1" dirty="0" err="1"/>
              <a:t>Mahalakshmi</a:t>
            </a:r>
            <a:r>
              <a:rPr lang="en-IN" b="1" dirty="0"/>
              <a:t> </a:t>
            </a:r>
          </a:p>
          <a:p>
            <a:pPr algn="l"/>
            <a:endParaRPr lang="en-IN" b="1" dirty="0"/>
          </a:p>
          <a:p>
            <a:pPr algn="l"/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5EBA8F-B72C-DF39-323A-B062F7257385}"/>
              </a:ext>
            </a:extLst>
          </p:cNvPr>
          <p:cNvSpPr txBox="1"/>
          <p:nvPr/>
        </p:nvSpPr>
        <p:spPr>
          <a:xfrm rot="10800000" flipV="1">
            <a:off x="5739621" y="3715606"/>
            <a:ext cx="5613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24134031802522024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6D1A1E-8D4E-1CB6-F074-0FA3A8719C1D}"/>
              </a:ext>
            </a:extLst>
          </p:cNvPr>
          <p:cNvSpPr txBox="1"/>
          <p:nvPr/>
        </p:nvSpPr>
        <p:spPr>
          <a:xfrm>
            <a:off x="4592735" y="411504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BSC- </a:t>
            </a:r>
            <a:r>
              <a:rPr lang="en-IN" b="1" dirty="0" err="1"/>
              <a:t>ll</a:t>
            </a:r>
            <a:r>
              <a:rPr lang="en-IN" b="1" dirty="0"/>
              <a:t>  year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3D778B-764A-695F-87C9-47AA5E68903F}"/>
              </a:ext>
            </a:extLst>
          </p:cNvPr>
          <p:cNvSpPr txBox="1"/>
          <p:nvPr/>
        </p:nvSpPr>
        <p:spPr>
          <a:xfrm rot="10800000" flipH="1" flipV="1">
            <a:off x="6859842" y="4440227"/>
            <a:ext cx="56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PSPT MGR GOVT ART AND SCIENCE COLLEGE 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A4E4FA-A654-6858-4338-233E6F87CAE9}"/>
              </a:ext>
            </a:extLst>
          </p:cNvPr>
          <p:cNvSpPr txBox="1"/>
          <p:nvPr/>
        </p:nvSpPr>
        <p:spPr>
          <a:xfrm>
            <a:off x="6663725" y="4396355"/>
            <a:ext cx="2361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: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64D7AE-CF7D-5433-BF84-448056772592}"/>
              </a:ext>
            </a:extLst>
          </p:cNvPr>
          <p:cNvSpPr txBox="1"/>
          <p:nvPr/>
        </p:nvSpPr>
        <p:spPr>
          <a:xfrm>
            <a:off x="2895123" y="2154648"/>
            <a:ext cx="57173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• Testing result : </a:t>
            </a:r>
            <a:r>
              <a:rPr lang="en-IN" dirty="0" err="1"/>
              <a:t>chatbot</a:t>
            </a:r>
            <a:r>
              <a:rPr lang="en-IN" dirty="0"/>
              <a:t> successful answered &gt;85% of queries in testing 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• user feedback : projective response for usability and quick replies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• screenshot : [ insert sample </a:t>
            </a:r>
            <a:r>
              <a:rPr lang="en-IN" dirty="0" err="1"/>
              <a:t>chatbox</a:t>
            </a:r>
            <a:r>
              <a:rPr lang="en-IN" dirty="0"/>
              <a:t> conversation screenshot here 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F228D5-268C-2165-5572-F752E26DB731}"/>
              </a:ext>
            </a:extLst>
          </p:cNvPr>
          <p:cNvSpPr txBox="1"/>
          <p:nvPr/>
        </p:nvSpPr>
        <p:spPr>
          <a:xfrm rot="10800000" flipH="1" flipV="1">
            <a:off x="672615" y="321973"/>
            <a:ext cx="530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Screenshot 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F85BE2-534A-FE5E-A971-5F28F0723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75" y="1600309"/>
            <a:ext cx="8128000" cy="408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64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88A0AB-9603-4DF1-B7E6-22D5874EA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427468"/>
            <a:ext cx="8128000" cy="400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46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2B9D01-43C7-DD9E-F990-1075D8D52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330908"/>
            <a:ext cx="8128000" cy="419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09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DF7B9F-944E-D947-2330-4947A8E7D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443678"/>
            <a:ext cx="8128000" cy="397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42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2856AE-31D7-CBC0-36B3-84724E99B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436449"/>
            <a:ext cx="8128000" cy="398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61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7811-D310-4D77-1932-85C04179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1A649-B9C0-58D4-3602-4B92C5D2EB0E}"/>
              </a:ext>
            </a:extLst>
          </p:cNvPr>
          <p:cNvSpPr txBox="1"/>
          <p:nvPr/>
        </p:nvSpPr>
        <p:spPr>
          <a:xfrm>
            <a:off x="2544364" y="2496740"/>
            <a:ext cx="5289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The </a:t>
            </a:r>
            <a:r>
              <a:rPr lang="en-IN" dirty="0" err="1"/>
              <a:t>chatbot</a:t>
            </a:r>
            <a:r>
              <a:rPr lang="en-IN" dirty="0"/>
              <a:t> demonstrate how AI driver conversational agent can improve user experience reduce workload on human agents and provides scalable solution across Industries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88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33CE-6157-A521-C286-81D4FC8B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96706E-7F33-9629-691C-B31A240B595C}"/>
              </a:ext>
            </a:extLst>
          </p:cNvPr>
          <p:cNvSpPr txBox="1"/>
          <p:nvPr/>
        </p:nvSpPr>
        <p:spPr>
          <a:xfrm>
            <a:off x="2306239" y="2496741"/>
            <a:ext cx="4920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•share repo for transparency and credibility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7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A598A0-DF8D-2B95-5A05-ADA219AEE206}"/>
              </a:ext>
            </a:extLst>
          </p:cNvPr>
          <p:cNvSpPr txBox="1"/>
          <p:nvPr/>
        </p:nvSpPr>
        <p:spPr>
          <a:xfrm>
            <a:off x="3476779" y="1938605"/>
            <a:ext cx="552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 err="1"/>
              <a:t>Chatbot</a:t>
            </a:r>
            <a:r>
              <a:rPr lang="en-IN" b="1" dirty="0"/>
              <a:t> development 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0038EA-9E39-6267-1B4E-EA2E77075CC8}"/>
              </a:ext>
            </a:extLst>
          </p:cNvPr>
          <p:cNvSpPr txBox="1"/>
          <p:nvPr/>
        </p:nvSpPr>
        <p:spPr>
          <a:xfrm>
            <a:off x="3552714" y="2464890"/>
            <a:ext cx="5824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• This project highlights the design and implementation of AI-powered </a:t>
            </a:r>
            <a:r>
              <a:rPr lang="en-IN" dirty="0" err="1"/>
              <a:t>chatbots</a:t>
            </a:r>
            <a:r>
              <a:rPr lang="en-IN" dirty="0"/>
              <a:t> language understanding and interactive conversation capabilities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D964F4-3B41-2901-6F83-A9F03127F4DF}"/>
              </a:ext>
            </a:extLst>
          </p:cNvPr>
          <p:cNvSpPr txBox="1"/>
          <p:nvPr/>
        </p:nvSpPr>
        <p:spPr>
          <a:xfrm>
            <a:off x="3566084" y="3639547"/>
            <a:ext cx="5278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• The work emphasized practical application of AI in real work scenarios support, education, and personal assistance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15E1D-01EB-5780-4163-BBC9784022B3}"/>
              </a:ext>
            </a:extLst>
          </p:cNvPr>
          <p:cNvSpPr txBox="1"/>
          <p:nvPr/>
        </p:nvSpPr>
        <p:spPr>
          <a:xfrm>
            <a:off x="1968102" y="2019300"/>
            <a:ext cx="4885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• Define the gap your </a:t>
            </a:r>
            <a:r>
              <a:rPr lang="en-IN" dirty="0" err="1"/>
              <a:t>chatbot</a:t>
            </a:r>
            <a:r>
              <a:rPr lang="en-IN" dirty="0"/>
              <a:t> solves (e, g. </a:t>
            </a:r>
            <a:r>
              <a:rPr lang="en-IN" dirty="0" err="1"/>
              <a:t>Costomer</a:t>
            </a:r>
            <a:r>
              <a:rPr lang="en-IN" dirty="0"/>
              <a:t> support automation, learning assistant, portfolio demo)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EC41C7-17E2-E879-6361-EE3F38E99753}"/>
              </a:ext>
            </a:extLst>
          </p:cNvPr>
          <p:cNvSpPr txBox="1"/>
          <p:nvPr/>
        </p:nvSpPr>
        <p:spPr>
          <a:xfrm flipH="1">
            <a:off x="1968102" y="3445074"/>
            <a:ext cx="4435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• There is a need for an intelligent, conversational interface that can understand used queries, provide instant response and operate 24/7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23FABE-F1C1-10D9-7AA1-53C145E20B6C}"/>
              </a:ext>
            </a:extLst>
          </p:cNvPr>
          <p:cNvSpPr txBox="1"/>
          <p:nvPr/>
        </p:nvSpPr>
        <p:spPr>
          <a:xfrm rot="10800000" flipH="1" flipV="1">
            <a:off x="3081336" y="2278619"/>
            <a:ext cx="499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• Project overview : </a:t>
            </a:r>
            <a:r>
              <a:rPr lang="en-IN" dirty="0" err="1"/>
              <a:t>chatbot</a:t>
            </a:r>
            <a:r>
              <a:rPr lang="en-IN" dirty="0"/>
              <a:t> development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909E8F-FE0C-FA46-71C6-BF0B70B4B214}"/>
              </a:ext>
            </a:extLst>
          </p:cNvPr>
          <p:cNvSpPr txBox="1"/>
          <p:nvPr/>
        </p:nvSpPr>
        <p:spPr>
          <a:xfrm>
            <a:off x="3081337" y="2722602"/>
            <a:ext cx="453270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•project Title : </a:t>
            </a:r>
            <a:r>
              <a:rPr lang="en-IN" dirty="0" err="1"/>
              <a:t>chatbot</a:t>
            </a:r>
            <a:r>
              <a:rPr lang="en-IN" dirty="0"/>
              <a:t> development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3F6FE1-220F-113B-3E69-F581A357DEFA}"/>
              </a:ext>
            </a:extLst>
          </p:cNvPr>
          <p:cNvSpPr txBox="1"/>
          <p:nvPr/>
        </p:nvSpPr>
        <p:spPr>
          <a:xfrm>
            <a:off x="3186147" y="2981920"/>
            <a:ext cx="3452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G. </a:t>
            </a:r>
            <a:r>
              <a:rPr lang="en-IN" dirty="0" err="1"/>
              <a:t>Mahalakshmi</a:t>
            </a:r>
            <a:r>
              <a:rPr lang="en-IN" dirty="0"/>
              <a:t> </a:t>
            </a:r>
            <a:r>
              <a:rPr lang="en-IN" dirty="0" err="1"/>
              <a:t>Bsc</a:t>
            </a:r>
            <a:r>
              <a:rPr lang="en-IN" dirty="0"/>
              <a:t> student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6B6FE0-ECAD-D6C5-56E4-5917F745EA46}"/>
              </a:ext>
            </a:extLst>
          </p:cNvPr>
          <p:cNvSpPr txBox="1"/>
          <p:nvPr/>
        </p:nvSpPr>
        <p:spPr>
          <a:xfrm>
            <a:off x="3081336" y="3473411"/>
            <a:ext cx="4532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•This project showcase the </a:t>
            </a:r>
            <a:r>
              <a:rPr lang="en-IN" dirty="0" err="1"/>
              <a:t>devolpment</a:t>
            </a:r>
            <a:r>
              <a:rPr lang="en-IN" dirty="0"/>
              <a:t> of an AJ powered </a:t>
            </a:r>
            <a:r>
              <a:rPr lang="en-IN" dirty="0" err="1"/>
              <a:t>chatbot</a:t>
            </a:r>
            <a:r>
              <a:rPr lang="en-IN" dirty="0"/>
              <a:t> capable of handling natural conversation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6088BE-717E-2DB0-826E-E357040D6CC6}"/>
              </a:ext>
            </a:extLst>
          </p:cNvPr>
          <p:cNvSpPr txBox="1"/>
          <p:nvPr/>
        </p:nvSpPr>
        <p:spPr>
          <a:xfrm>
            <a:off x="2210991" y="2220196"/>
            <a:ext cx="58733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• customer looking for instant support 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• Business seeking cost Effective automation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•student and learners Who want a Virtual tutor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•Developers exploring AJ driver conversational system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A1572B-37CE-E34E-0B1F-00B16730BE52}"/>
              </a:ext>
            </a:extLst>
          </p:cNvPr>
          <p:cNvSpPr txBox="1"/>
          <p:nvPr/>
        </p:nvSpPr>
        <p:spPr>
          <a:xfrm>
            <a:off x="3413521" y="1946225"/>
            <a:ext cx="47422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• languages : Python, JavaScript, </a:t>
            </a:r>
            <a:r>
              <a:rPr lang="en-IN" dirty="0" err="1"/>
              <a:t>etc</a:t>
            </a:r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/>
              <a:t>•Framework : Rasa, </a:t>
            </a:r>
            <a:r>
              <a:rPr lang="en-IN" dirty="0" err="1"/>
              <a:t>Dialoflow</a:t>
            </a:r>
            <a:r>
              <a:rPr lang="en-IN" dirty="0"/>
              <a:t>, </a:t>
            </a:r>
            <a:r>
              <a:rPr lang="en-IN" dirty="0" err="1"/>
              <a:t>langchain</a:t>
            </a:r>
            <a:r>
              <a:rPr lang="en-IN" dirty="0"/>
              <a:t>, or custom NLP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•Hosting :</a:t>
            </a:r>
            <a:r>
              <a:rPr lang="en-IN" dirty="0" err="1"/>
              <a:t>Heroku</a:t>
            </a:r>
            <a:r>
              <a:rPr lang="en-IN" dirty="0"/>
              <a:t>, </a:t>
            </a:r>
            <a:r>
              <a:rPr lang="en-IN" dirty="0" err="1"/>
              <a:t>aws</a:t>
            </a:r>
            <a:r>
              <a:rPr lang="en-IN" dirty="0"/>
              <a:t>, </a:t>
            </a:r>
            <a:r>
              <a:rPr lang="en-IN" dirty="0" err="1"/>
              <a:t>github</a:t>
            </a:r>
            <a:r>
              <a:rPr lang="en-IN" dirty="0"/>
              <a:t> pages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•Any libraries /APJs </a:t>
            </a:r>
            <a:r>
              <a:rPr lang="en-IN" dirty="0" err="1"/>
              <a:t>integerated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400EA9-FDA6-A4B5-49CD-912692D9EAC2}"/>
              </a:ext>
            </a:extLst>
          </p:cNvPr>
          <p:cNvSpPr txBox="1"/>
          <p:nvPr/>
        </p:nvSpPr>
        <p:spPr>
          <a:xfrm>
            <a:off x="2367756" y="2107484"/>
            <a:ext cx="535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• How you present the </a:t>
            </a:r>
            <a:r>
              <a:rPr lang="en-IN" dirty="0" err="1"/>
              <a:t>chatbot</a:t>
            </a:r>
            <a:r>
              <a:rPr lang="en-IN" dirty="0"/>
              <a:t> (web, interface, UJ, integration in portfolio site).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•visuals and interaction flow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3EDDD-A56F-A97A-D81B-F1C71FC62589}"/>
              </a:ext>
            </a:extLst>
          </p:cNvPr>
          <p:cNvSpPr txBox="1"/>
          <p:nvPr/>
        </p:nvSpPr>
        <p:spPr>
          <a:xfrm flipH="1">
            <a:off x="2488405" y="1583533"/>
            <a:ext cx="2020490" cy="226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A17801-9368-A103-86AA-04FA93F82B9F}"/>
              </a:ext>
            </a:extLst>
          </p:cNvPr>
          <p:cNvSpPr txBox="1"/>
          <p:nvPr/>
        </p:nvSpPr>
        <p:spPr>
          <a:xfrm>
            <a:off x="2488405" y="2464591"/>
            <a:ext cx="6000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•core functions ( </a:t>
            </a:r>
            <a:r>
              <a:rPr lang="en-IN" dirty="0" err="1"/>
              <a:t>conversation,Q&amp;A</a:t>
            </a:r>
            <a:r>
              <a:rPr lang="en-IN" dirty="0"/>
              <a:t>, </a:t>
            </a:r>
            <a:r>
              <a:rPr lang="en-IN" dirty="0" err="1"/>
              <a:t>tast</a:t>
            </a:r>
            <a:r>
              <a:rPr lang="en-IN" dirty="0"/>
              <a:t> automation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•special features ( memory, personality multi-languages, APJ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Mahalakshmi G</cp:lastModifiedBy>
  <cp:revision>25</cp:revision>
  <dcterms:created xsi:type="dcterms:W3CDTF">2024-03-29T15:07:22Z</dcterms:created>
  <dcterms:modified xsi:type="dcterms:W3CDTF">2025-08-31T07:15:43Z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