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63" r:id="rId5"/>
    <p:sldId id="26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7DD6-F2F0-415E-8C96-26F72518E490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5446F3-8BD3-403A-84CC-221FD1ABBF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7DD6-F2F0-415E-8C96-26F72518E490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6F3-8BD3-403A-84CC-221FD1AB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7DD6-F2F0-415E-8C96-26F72518E490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6F3-8BD3-403A-84CC-221FD1AB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7DD6-F2F0-415E-8C96-26F72518E490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6F3-8BD3-403A-84CC-221FD1ABBF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7DD6-F2F0-415E-8C96-26F72518E490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5446F3-8BD3-403A-84CC-221FD1AB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7DD6-F2F0-415E-8C96-26F72518E490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6F3-8BD3-403A-84CC-221FD1ABBF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7DD6-F2F0-415E-8C96-26F72518E490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6F3-8BD3-403A-84CC-221FD1ABBF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7DD6-F2F0-415E-8C96-26F72518E490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6F3-8BD3-403A-84CC-221FD1AB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7DD6-F2F0-415E-8C96-26F72518E490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6F3-8BD3-403A-84CC-221FD1AB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7DD6-F2F0-415E-8C96-26F72518E490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6F3-8BD3-403A-84CC-221FD1ABBF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7DD6-F2F0-415E-8C96-26F72518E490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5446F3-8BD3-403A-84CC-221FD1ABBF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167DD6-F2F0-415E-8C96-26F72518E490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5446F3-8BD3-403A-84CC-221FD1ABB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657600"/>
            <a:ext cx="4800600" cy="2514600"/>
          </a:xfrm>
        </p:spPr>
        <p:txBody>
          <a:bodyPr>
            <a:normAutofit lnSpcReduction="10000"/>
          </a:bodyPr>
          <a:lstStyle/>
          <a:p>
            <a:r>
              <a:rPr lang="en-US" sz="2400" i="1" dirty="0">
                <a:latin typeface="Arial" pitchFamily="34" charset="0"/>
                <a:cs typeface="Arial" pitchFamily="34" charset="0"/>
              </a:rPr>
              <a:t>Team members,</a:t>
            </a:r>
          </a:p>
          <a:p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dirty="0"/>
              <a:t>951319104029-M.MAHALAKSHMI</a:t>
            </a:r>
          </a:p>
          <a:p>
            <a:pPr algn="l"/>
            <a:r>
              <a:rPr lang="en-US" sz="2400" dirty="0"/>
              <a:t>951319104030-M.MAHA SHREE</a:t>
            </a:r>
          </a:p>
          <a:p>
            <a:pPr algn="l"/>
            <a:r>
              <a:rPr lang="en-US" sz="2400" dirty="0"/>
              <a:t>951319104035-M.MURUGESHWARI</a:t>
            </a:r>
          </a:p>
          <a:p>
            <a:pPr algn="l"/>
            <a:r>
              <a:rPr lang="en-US" sz="2400" dirty="0"/>
              <a:t>951319104036-K.MUTHUSELVI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1905000"/>
          </a:xfrm>
        </p:spPr>
        <p:txBody>
          <a:bodyPr/>
          <a:lstStyle/>
          <a:p>
            <a:r>
              <a:rPr lang="en-US" b="1" dirty="0">
                <a:latin typeface="Algerian" pitchFamily="82" charset="0"/>
              </a:rPr>
              <a:t>SKILL  / JOB RECOMMENDER APPLICATION</a:t>
            </a:r>
          </a:p>
        </p:txBody>
      </p:sp>
      <p:pic>
        <p:nvPicPr>
          <p:cNvPr id="4" name="Picture 3" descr="IMG_20220811_1310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33800"/>
            <a:ext cx="33528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249362"/>
          </a:xfrm>
        </p:spPr>
        <p:txBody>
          <a:bodyPr/>
          <a:lstStyle/>
          <a:p>
            <a:r>
              <a:rPr lang="en-US" b="1" smtClean="0">
                <a:latin typeface="Algerian" pitchFamily="82" charset="0"/>
              </a:rPr>
              <a:t>    abstract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057400"/>
            <a:ext cx="80772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To develop an end-to-end web application capable of displaying the current job openings based on the user skill set.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user and their information are stored in the database.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An alert is sent when there is opening based on the user skill </a:t>
            </a:r>
            <a:r>
              <a:rPr lang="en-US" dirty="0" smtClean="0"/>
              <a:t>set.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itchFamily="82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r>
              <a:rPr lang="en-US" dirty="0"/>
              <a:t>Students will have the skill but they unable  to get the desired job for skills they </a:t>
            </a:r>
            <a:r>
              <a:rPr lang="en-US" dirty="0" smtClean="0"/>
              <a:t>have.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We are proposing  application which will help the students to give suggestions on the jobs based the skills 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Students can also enquire about skills that are required to their desired job 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325562"/>
          </a:xfrm>
        </p:spPr>
        <p:txBody>
          <a:bodyPr/>
          <a:lstStyle/>
          <a:p>
            <a:r>
              <a:rPr lang="en-US" b="1" dirty="0">
                <a:latin typeface="Algerian" pitchFamily="82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smtClean="0"/>
              <a:t>Time consuming.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Source of data is extremely small.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Involves lots of human efforts.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Job analyst may not possess appropriate skills.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8686800" cy="1782762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itchFamily="82" charset="0"/>
              </a:rP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2743200"/>
            <a:ext cx="6553200" cy="3276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Language : python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Front end : </a:t>
            </a:r>
            <a:r>
              <a:rPr lang="en-US" dirty="0" smtClean="0"/>
              <a:t>HTML, java script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Back end : Python-flask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Database : IBM Cloud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itchFamily="82" charset="0"/>
              </a:rP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2133600"/>
            <a:ext cx="6705600" cy="3886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64 bit OS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4 GB RAM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Windows 10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171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Franklin Gothic Book</vt:lpstr>
      <vt:lpstr>Perpetua</vt:lpstr>
      <vt:lpstr>Wingdings</vt:lpstr>
      <vt:lpstr>Wingdings 2</vt:lpstr>
      <vt:lpstr>Equity</vt:lpstr>
      <vt:lpstr>SKILL  / JOB RECOMMENDER APPLICATION</vt:lpstr>
      <vt:lpstr>    abstract</vt:lpstr>
      <vt:lpstr>Proposed system</vt:lpstr>
      <vt:lpstr>Existing system</vt:lpstr>
      <vt:lpstr>Software requirements</vt:lpstr>
      <vt:lpstr>Hardware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AND JOB RECOMMENDER</dc:title>
  <dc:creator>WIN10</dc:creator>
  <cp:lastModifiedBy>SYSTEMS</cp:lastModifiedBy>
  <cp:revision>33</cp:revision>
  <dcterms:created xsi:type="dcterms:W3CDTF">2022-08-11T06:03:47Z</dcterms:created>
  <dcterms:modified xsi:type="dcterms:W3CDTF">2022-08-21T08:42:59Z</dcterms:modified>
</cp:coreProperties>
</file>