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presProps" Target="presProps.xml"/>
  <Relationship Id="rId15" Type="http://schemas.openxmlformats.org/officeDocument/2006/relationships/viewProps" Target="viewProps.xml"/>
  <Relationship Id="rId1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599054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011.jpeg" Type="http://schemas.openxmlformats.org/officeDocument/2006/relationships/image"/>
</Relationships>
</file>

<file path=ppt/slides/_rels/slide10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1010.jpeg" Type="http://schemas.openxmlformats.org/officeDocument/2006/relationships/image"/>
</Relationships>
</file>

<file path=ppt/slides/_rels/slide11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1111.jpeg" Type="http://schemas.openxmlformats.org/officeDocument/2006/relationships/image"/>
</Relationships>
</file>

<file path=ppt/slides/_rels/slide2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022.jpeg" Type="http://schemas.openxmlformats.org/officeDocument/2006/relationships/image"/>
</Relationships>
</file>

<file path=ppt/slides/_rels/slide3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033.jpeg" Type="http://schemas.openxmlformats.org/officeDocument/2006/relationships/image"/>
</Relationships>
</file>

<file path=ppt/slides/_rels/slide4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044.jpeg" Type="http://schemas.openxmlformats.org/officeDocument/2006/relationships/image"/>
</Relationships>
</file>

<file path=ppt/slides/_rels/slide5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055.jpeg" Type="http://schemas.openxmlformats.org/officeDocument/2006/relationships/image"/>
</Relationships>
</file>

<file path=ppt/slides/_rels/slide6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066.jpeg" Type="http://schemas.openxmlformats.org/officeDocument/2006/relationships/image"/>
</Relationships>
</file>

<file path=ppt/slides/_rels/slide7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077.jpeg" Type="http://schemas.openxmlformats.org/officeDocument/2006/relationships/image"/>
</Relationships>
</file>

<file path=ppt/slides/_rels/slide8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088.jpeg" Type="http://schemas.openxmlformats.org/officeDocument/2006/relationships/image"/>
</Relationships>
</file>

<file path=ppt/slides/_rels/slide9.xml.rels><?xml version="1.0" encoding="UTF-8" standalone="yes" ?><Relationships xmlns="http://schemas.openxmlformats.org/package/2006/relationships">
  <Relationship Id="rId1" Target="../slideLayouts/slideLayout1.xml" Type="http://schemas.openxmlformats.org/officeDocument/2006/relationships/slideLayout"/>
  <Relationship Id="rId2" Target="../media/presentation-00099.jpeg" Type="http://schemas.openxmlformats.org/officeDocument/2006/relationships/image"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866775"/>
          <a:ext cx="9144000" cy="6010275"/>
          <a:chOff x="0" y="866775"/>
          <a:chExt cx="9144000" cy="6010275"/>
        </a:xfrm>
      </p:grpSpPr>
      <p:pic>
        <p:nvPicPr>
          <p:cNvPr id="1" name="Slide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6775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8">
  <a:themeElements>
    <a:clrScheme name="Theme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">
      <a:fillStyleLst>
        <a:solidFill>
          <a:schemeClr val="phClr"/>
        </a:solidFill>
        <a:gradFill rotWithShape="1">
          <a:gsLst>
            <a:gs pos="0%">
              <a:schemeClr val="phClr">
                <a:tint val="50%"/>
                <a:satMod val="300%"/>
              </a:schemeClr>
            </a:gs>
            <a:gs pos="35%">
              <a:schemeClr val="phClr">
                <a:tint val="37%"/>
                <a:satMod val="300%"/>
              </a:schemeClr>
            </a:gs>
            <a:gs pos="100%">
              <a:schemeClr val="phClr">
                <a:tint val="15%"/>
                <a:satMod val="350%"/>
              </a:schemeClr>
            </a:gs>
          </a:gsLst>
          <a:lin ang="16200000" scaled="1"/>
        </a:gradFill>
        <a:gradFill rotWithShape="1">
          <a:gsLst>
            <a:gs pos="0%">
              <a:schemeClr val="phClr">
                <a:shade val="51%"/>
                <a:satMod val="130%"/>
              </a:schemeClr>
            </a:gs>
            <a:gs pos="80%">
              <a:schemeClr val="phClr">
                <a:shade val="93%"/>
                <a:satMod val="130%"/>
              </a:schemeClr>
            </a:gs>
            <a:gs pos="100%">
              <a:schemeClr val="phClr">
                <a:shade val="94%"/>
                <a:satMod val="135%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%"/>
              <a:satMod val="105%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%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%">
              <a:schemeClr val="phClr">
                <a:tint val="40%"/>
                <a:satMod val="350%"/>
              </a:schemeClr>
            </a:gs>
            <a:gs pos="40%">
              <a:schemeClr val="phClr">
                <a:tint val="45%"/>
                <a:shade val="99%"/>
                <a:satMod val="350%"/>
              </a:schemeClr>
            </a:gs>
            <a:gs pos="100%">
              <a:schemeClr val="phClr">
                <a:shade val="20%"/>
                <a:satMod val="255%"/>
              </a:schemeClr>
            </a:gs>
          </a:gsLst>
          <a:path path="circle">
            <a:fillToRect b="180%" l="50%" r="50%" t="-80%"/>
          </a:path>
        </a:gradFill>
        <a:gradFill rotWithShape="1">
          <a:gsLst>
            <a:gs pos="0%">
              <a:schemeClr val="phClr">
                <a:tint val="80%"/>
                <a:satMod val="300%"/>
              </a:schemeClr>
            </a:gs>
            <a:gs pos="100%">
              <a:schemeClr val="phClr">
                <a:shade val="30%"/>
                <a:satMod val="200%"/>
              </a:schemeClr>
            </a:gs>
          </a:gsLst>
          <a:path path="circle">
            <a:fillToRect b="50%" l="50%" r="50%" t="50%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Slides>11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2025-09-04T08:24:32Z</dcterms:created>
  <dcterms:modified xsi:type="dcterms:W3CDTF">2025-09-04T08:24:32Z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1060294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S10.9.0</vt:lpwstr>
  </property>
</Properties>
</file>