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(14)maha.csv]employee_data (14)maha!PivotTable1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489005261902069"/>
          <c:y val="0.19641544806899139"/>
          <c:w val="0.64173542302427511"/>
          <c:h val="0.64366914135733033"/>
        </c:manualLayout>
      </c:layout>
      <c:barChart>
        <c:barDir val="col"/>
        <c:grouping val="clustered"/>
        <c:varyColors val="0"/>
        <c:ser>
          <c:idx val="0"/>
          <c:order val="0"/>
          <c:tx>
            <c:strRef>
              <c:f>'employee_data (14)maha'!$B$3:$B$4</c:f>
              <c:strCache>
                <c:ptCount val="1"/>
                <c:pt idx="0">
                  <c:v>HIGH</c:v>
                </c:pt>
              </c:strCache>
            </c:strRef>
          </c:tx>
          <c:spPr>
            <a:solidFill>
              <a:schemeClr val="accent1"/>
            </a:solidFill>
            <a:ln>
              <a:noFill/>
            </a:ln>
            <a:effectLst/>
          </c:spPr>
          <c:invertIfNegative val="0"/>
          <c:cat>
            <c:strRef>
              <c:f>'employee_data (14)maha'!$A$5:$A$15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(14)maha'!$B$5:$B$15</c:f>
              <c:numCache>
                <c:formatCode>General</c:formatCode>
                <c:ptCount val="10"/>
                <c:pt idx="0">
                  <c:v>30</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0-0199-4C04-9977-302312428C6F}"/>
            </c:ext>
          </c:extLst>
        </c:ser>
        <c:ser>
          <c:idx val="1"/>
          <c:order val="1"/>
          <c:tx>
            <c:strRef>
              <c:f>'employee_data (14)maha'!$C$3:$C$4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(14)maha'!$A$5:$A$15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(14)maha'!$C$5:$C$15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199-4C04-9977-302312428C6F}"/>
            </c:ext>
          </c:extLst>
        </c:ser>
        <c:ser>
          <c:idx val="2"/>
          <c:order val="2"/>
          <c:tx>
            <c:strRef>
              <c:f>'employee_data (14)maha'!$D$3:$D$4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 (14)maha'!$A$5:$A$15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(14)maha'!$D$5:$D$15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199-4C04-9977-302312428C6F}"/>
            </c:ext>
          </c:extLst>
        </c:ser>
        <c:ser>
          <c:idx val="3"/>
          <c:order val="3"/>
          <c:tx>
            <c:strRef>
              <c:f>'employee_data (14)maha'!$E$3:$E$4</c:f>
              <c:strCache>
                <c:ptCount val="1"/>
                <c:pt idx="0">
                  <c:v>VERY HIGH</c:v>
                </c:pt>
              </c:strCache>
            </c:strRef>
          </c:tx>
          <c:spPr>
            <a:solidFill>
              <a:schemeClr val="accent4"/>
            </a:solidFill>
            <a:ln>
              <a:noFill/>
            </a:ln>
            <a:effectLst/>
          </c:spPr>
          <c:invertIfNegative val="0"/>
          <c:cat>
            <c:strRef>
              <c:f>'employee_data (14)maha'!$A$5:$A$15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(14)maha'!$E$5:$E$15</c:f>
              <c:numCache>
                <c:formatCode>General</c:formatCode>
                <c:ptCount val="10"/>
                <c:pt idx="0">
                  <c:v>1</c:v>
                </c:pt>
              </c:numCache>
            </c:numRef>
          </c:val>
          <c:extLst>
            <c:ext xmlns:c16="http://schemas.microsoft.com/office/drawing/2014/chart" uri="{C3380CC4-5D6E-409C-BE32-E72D297353CC}">
              <c16:uniqueId val="{00000005-0199-4C04-9977-302312428C6F}"/>
            </c:ext>
          </c:extLst>
        </c:ser>
        <c:dLbls>
          <c:showLegendKey val="0"/>
          <c:showVal val="0"/>
          <c:showCatName val="0"/>
          <c:showSerName val="0"/>
          <c:showPercent val="0"/>
          <c:showBubbleSize val="0"/>
        </c:dLbls>
        <c:gapWidth val="219"/>
        <c:overlap val="-27"/>
        <c:axId val="76500911"/>
        <c:axId val="76503311"/>
      </c:barChart>
      <c:catAx>
        <c:axId val="76500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03311"/>
        <c:crosses val="autoZero"/>
        <c:auto val="1"/>
        <c:lblAlgn val="ctr"/>
        <c:lblOffset val="100"/>
        <c:noMultiLvlLbl val="0"/>
      </c:catAx>
      <c:valAx>
        <c:axId val="76503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00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290233"/>
            <a:ext cx="8610600" cy="2308324"/>
          </a:xfrm>
          <a:prstGeom prst="rect">
            <a:avLst/>
          </a:prstGeom>
          <a:noFill/>
        </p:spPr>
        <p:txBody>
          <a:bodyPr wrap="square" rtlCol="0">
            <a:spAutoFit/>
          </a:bodyPr>
          <a:lstStyle/>
          <a:p>
            <a:r>
              <a:rPr lang="en-US" sz="2400" dirty="0"/>
              <a:t>STUDENT NAME: MAHALAKSHMI.J</a:t>
            </a:r>
          </a:p>
          <a:p>
            <a:r>
              <a:rPr lang="en-US" sz="2400" dirty="0"/>
              <a:t>REGISTER NO:122202259</a:t>
            </a:r>
          </a:p>
          <a:p>
            <a:r>
              <a:rPr lang="en-US" sz="2400" dirty="0"/>
              <a:t>DEPARTMENT:BCOM.CS</a:t>
            </a:r>
          </a:p>
          <a:p>
            <a:r>
              <a:rPr lang="en-US" sz="2400" dirty="0"/>
              <a:t>COLLEGE:ANNA ADARSH COLLEGE FOR WOMAN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D7BCB4D-3759-773C-E204-59A5C6FDCC7C}"/>
              </a:ext>
            </a:extLst>
          </p:cNvPr>
          <p:cNvSpPr txBox="1"/>
          <p:nvPr/>
        </p:nvSpPr>
        <p:spPr>
          <a:xfrm>
            <a:off x="739775" y="1676400"/>
            <a:ext cx="6100916" cy="1200329"/>
          </a:xfrm>
          <a:prstGeom prst="rect">
            <a:avLst/>
          </a:prstGeom>
          <a:noFill/>
        </p:spPr>
        <p:txBody>
          <a:bodyPr wrap="square">
            <a:spAutoFit/>
          </a:bodyPr>
          <a:lstStyle/>
          <a:p>
            <a:r>
              <a:rPr lang="en-US" sz="2400" dirty="0"/>
              <a:t>Modeling employee performance analysis in Excel using formulas enables organizations to quantitatively assess employee contributions.</a:t>
            </a:r>
            <a:endParaRPr lang="en-IN" sz="2400" dirty="0"/>
          </a:p>
        </p:txBody>
      </p:sp>
      <p:sp>
        <p:nvSpPr>
          <p:cNvPr id="7" name="TextBox 6">
            <a:extLst>
              <a:ext uri="{FF2B5EF4-FFF2-40B4-BE49-F238E27FC236}">
                <a16:creationId xmlns:a16="http://schemas.microsoft.com/office/drawing/2014/main" id="{AFD86574-A077-EECB-12CE-983FDE3A9ABD}"/>
              </a:ext>
            </a:extLst>
          </p:cNvPr>
          <p:cNvSpPr txBox="1"/>
          <p:nvPr/>
        </p:nvSpPr>
        <p:spPr>
          <a:xfrm>
            <a:off x="739775" y="2967335"/>
            <a:ext cx="6100916" cy="1569660"/>
          </a:xfrm>
          <a:prstGeom prst="rect">
            <a:avLst/>
          </a:prstGeom>
          <a:noFill/>
        </p:spPr>
        <p:txBody>
          <a:bodyPr wrap="square">
            <a:spAutoFit/>
          </a:bodyPr>
          <a:lstStyle/>
          <a:p>
            <a:r>
              <a:rPr lang="en-US" sz="2400" dirty="0"/>
              <a:t>Using the formula =(Sales*Weight1 + </a:t>
            </a:r>
            <a:r>
              <a:rPr lang="en-US" sz="2400" dirty="0" err="1"/>
              <a:t>ProjectCompletion</a:t>
            </a:r>
            <a:r>
              <a:rPr lang="en-US" sz="2400" dirty="0"/>
              <a:t>*Weight2 + </a:t>
            </a:r>
            <a:r>
              <a:rPr lang="en-US" sz="2400" dirty="0" err="1"/>
              <a:t>CustomerFeedback</a:t>
            </a:r>
            <a:r>
              <a:rPr lang="en-US" sz="2400" dirty="0"/>
              <a:t>*Weight3) / (Weight1 + Weight2 + Weight3)</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E468C1A-E746-4051-2DE6-419F058140FB}"/>
              </a:ext>
            </a:extLst>
          </p:cNvPr>
          <p:cNvGraphicFramePr>
            <a:graphicFrameLocks/>
          </p:cNvGraphicFramePr>
          <p:nvPr>
            <p:extLst>
              <p:ext uri="{D42A27DB-BD31-4B8C-83A1-F6EECF244321}">
                <p14:modId xmlns:p14="http://schemas.microsoft.com/office/powerpoint/2010/main" val="4242661469"/>
              </p:ext>
            </p:extLst>
          </p:nvPr>
        </p:nvGraphicFramePr>
        <p:xfrm>
          <a:off x="838200" y="1295400"/>
          <a:ext cx="774954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5B1AA2-F3BC-87E0-CB84-647090CDF40E}"/>
              </a:ext>
            </a:extLst>
          </p:cNvPr>
          <p:cNvSpPr txBox="1"/>
          <p:nvPr/>
        </p:nvSpPr>
        <p:spPr>
          <a:xfrm>
            <a:off x="685800" y="1690062"/>
            <a:ext cx="7017068" cy="3477875"/>
          </a:xfrm>
          <a:prstGeom prst="rect">
            <a:avLst/>
          </a:prstGeom>
          <a:noFill/>
        </p:spPr>
        <p:txBody>
          <a:bodyPr wrap="square">
            <a:spAutoFit/>
          </a:bodyPr>
          <a:lstStyle/>
          <a:p>
            <a:r>
              <a:rPr lang="en-US" sz="2000" dirty="0"/>
              <a:t>In conclusion, employee performance analysis using Excel provides a powerful and flexible tool for organizations to assess and enhance workforce productivity. By leveraging Excel's built-in functions and analytical capabilities, companies can generate accurate performance metrics, track progress over time, and make data-driven decisions. This not only facilitates effective performance appraisals but also supports targeted professional development, fostering a culture of continuous improvement and engagement within the workforce. Ultimately, Excel serves as a valuable resource for optimizing employee performance and aligning individual contributions with organizational goals.</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466725" cy="43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2642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r>
              <a:rPr lang="en-IN" sz="3200" b="0" spc="10" dirty="0"/>
              <a:t>This document summarizes an analysis of employee performance evaluation and motivation.it outlines the interview </a:t>
            </a:r>
            <a:r>
              <a:rPr lang="en-IN" sz="3200" b="0" spc="10" dirty="0" err="1"/>
              <a:t>methodology,which</a:t>
            </a:r>
            <a:r>
              <a:rPr lang="en-IN" sz="3200" b="0" spc="10" dirty="0"/>
              <a:t> involved </a:t>
            </a:r>
            <a:r>
              <a:rPr lang="en-IN" sz="3200" b="0" spc="10" dirty="0" err="1"/>
              <a:t>qustionnaires</a:t>
            </a:r>
            <a:r>
              <a:rPr lang="en-IN" sz="3200" b="0" spc="10" dirty="0"/>
              <a:t> with employees from various industries and department</a:t>
            </a:r>
            <a:r>
              <a:rPr lang="en-IN" sz="2000" spc="1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employee performance analysis project aims too systematically evaluate and document th</a:t>
            </a:r>
            <a:r>
              <a:rPr lang="en-US" sz="2400" dirty="0">
                <a:solidFill>
                  <a:srgbClr val="0D0D0D"/>
                </a:solidFill>
                <a:latin typeface="Times New Roman" panose="02020603050405020304" pitchFamily="18" charset="0"/>
                <a:cs typeface="Times New Roman" panose="02020603050405020304" pitchFamily="18" charset="0"/>
              </a:rPr>
              <a:t>e contributions of team members using excels . This analysis focuses on key metrics such as quality of work , timeliness , collaboration , and initiative throughout the project lifecycle.by aggregating performance data , including individual roles and achievements, the projects provides a clear overview of each employee’s impact on overall project </a:t>
            </a:r>
            <a:r>
              <a:rPr lang="en-US" sz="2400" dirty="0" err="1">
                <a:solidFill>
                  <a:srgbClr val="0D0D0D"/>
                </a:solidFill>
                <a:latin typeface="Times New Roman" panose="02020603050405020304" pitchFamily="18" charset="0"/>
                <a:cs typeface="Times New Roman" panose="02020603050405020304" pitchFamily="18" charset="0"/>
              </a:rPr>
              <a:t>sucess</a:t>
            </a:r>
            <a:r>
              <a:rPr lang="en-US" sz="2400" dirty="0">
                <a:solidFill>
                  <a:srgbClr val="0D0D0D"/>
                </a:solidFill>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38937" y="914400"/>
            <a:ext cx="271463" cy="304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76916" y="52147"/>
            <a:ext cx="6553200" cy="506420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The end users of the employee performance analysis using excel typically include project </a:t>
            </a:r>
            <a:r>
              <a:rPr lang="en-IN" sz="2400" b="0" spc="5" dirty="0" err="1"/>
              <a:t>managers,team</a:t>
            </a:r>
            <a:r>
              <a:rPr lang="en-IN" sz="2400" b="0" spc="5" dirty="0"/>
              <a:t> </a:t>
            </a:r>
            <a:r>
              <a:rPr lang="en-IN" sz="2400" b="0" spc="5" dirty="0" err="1"/>
              <a:t>leaders,and</a:t>
            </a:r>
            <a:r>
              <a:rPr lang="en-IN" sz="2400" b="0" spc="5" dirty="0"/>
              <a:t> human resources </a:t>
            </a:r>
            <a:r>
              <a:rPr lang="en-IN" sz="2400" b="0" spc="5" dirty="0" err="1"/>
              <a:t>personnel.Project</a:t>
            </a:r>
            <a:r>
              <a:rPr lang="en-IN" sz="2400" b="0" spc="5" dirty="0"/>
              <a:t> managers and team leaders utilize the analysis to assess individual </a:t>
            </a:r>
            <a:r>
              <a:rPr lang="en-IN" sz="2400" b="0" spc="5" dirty="0" err="1"/>
              <a:t>contributions,identify</a:t>
            </a:r>
            <a:r>
              <a:rPr lang="en-IN" sz="2400" b="0" spc="5" dirty="0"/>
              <a:t> high </a:t>
            </a:r>
            <a:r>
              <a:rPr lang="en-IN" sz="2400" b="0" spc="5" dirty="0" err="1"/>
              <a:t>performers,and</a:t>
            </a:r>
            <a:r>
              <a:rPr lang="en-IN" sz="2400" b="0" spc="5" dirty="0"/>
              <a:t> provides targeted feedback for </a:t>
            </a:r>
            <a:r>
              <a:rPr lang="en-IN" sz="2400" b="0" spc="5" dirty="0" err="1"/>
              <a:t>improvement.Human</a:t>
            </a:r>
            <a:r>
              <a:rPr lang="en-IN" sz="2400" b="0" spc="5" dirty="0"/>
              <a:t>  resources  professionals may use the data to inform talent management </a:t>
            </a:r>
            <a:r>
              <a:rPr lang="en-IN" sz="2400" b="0" spc="5" dirty="0" err="1"/>
              <a:t>decisions,such</a:t>
            </a:r>
            <a:r>
              <a:rPr lang="en-IN" sz="2400" b="0" spc="5" dirty="0"/>
              <a:t> as </a:t>
            </a:r>
            <a:r>
              <a:rPr lang="en-IN" sz="2400" b="0" spc="5" dirty="0" err="1"/>
              <a:t>promotions,training</a:t>
            </a:r>
            <a:r>
              <a:rPr lang="en-IN" sz="2400" b="0" spc="5" dirty="0"/>
              <a:t> </a:t>
            </a:r>
            <a:r>
              <a:rPr lang="en-IN" sz="2400" b="0" spc="5" dirty="0" err="1"/>
              <a:t>needs,performance</a:t>
            </a:r>
            <a:r>
              <a:rPr lang="en-IN" sz="2400" b="0" spc="5" dirty="0"/>
              <a:t> appraisals.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33600"/>
            <a:ext cx="1981200" cy="2028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09800" y="22123"/>
            <a:ext cx="6299835" cy="669221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1600" b="0" dirty="0"/>
              <a:t>Conditional formatting- </a:t>
            </a:r>
            <a:r>
              <a:rPr lang="en-IN" sz="1600" b="0" dirty="0" err="1"/>
              <a:t>missingFilter</a:t>
            </a:r>
            <a:r>
              <a:rPr lang="en-IN" sz="1600" b="0" dirty="0"/>
              <a:t>- </a:t>
            </a:r>
            <a:r>
              <a:rPr lang="en-IN" sz="1600" b="0" dirty="0" err="1"/>
              <a:t>removeFormula</a:t>
            </a:r>
            <a:r>
              <a:rPr lang="en-IN" sz="1600" b="0" dirty="0"/>
              <a:t>- </a:t>
            </a:r>
            <a:r>
              <a:rPr lang="en-IN" sz="1600" b="0" dirty="0" err="1"/>
              <a:t>performancePivot-summaryGragh</a:t>
            </a:r>
            <a:r>
              <a:rPr lang="en-IN" sz="1600" b="0" dirty="0"/>
              <a:t>- data visualization,</a:t>
            </a:r>
            <a:r>
              <a:rPr lang="en-US" sz="2400" b="0" dirty="0"/>
              <a:t>Our solution for employee performance analysis using Excel empowers organizations to effectively track, evaluate, and enhance employee productivity. By leveraging Excel's powerful data manipulation and visualization capabilities, managers can easily compile performance metrics, identify trends, and gain actionable insights. This approach not only streamlines the performance review process but also enables businesses to make data-driven decisions that foster employee development and engagement.</a:t>
            </a:r>
            <a:endParaRPr sz="2400" b="0" dirty="0"/>
          </a:p>
        </p:txBody>
      </p:sp>
      <p:pic>
        <p:nvPicPr>
          <p:cNvPr id="7" name="object 7"/>
          <p:cNvPicPr/>
          <p:nvPr/>
        </p:nvPicPr>
        <p:blipFill>
          <a:blip r:embed="rId3" cstate="print"/>
          <a:stretch>
            <a:fillRect/>
          </a:stretch>
        </p:blipFill>
        <p:spPr>
          <a:xfrm>
            <a:off x="7244838" y="188334"/>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105013"/>
            <a:ext cx="7474267" cy="5786199"/>
          </a:xfrm>
        </p:spPr>
        <p:txBody>
          <a:bodyPr/>
          <a:lstStyle/>
          <a:p>
            <a:r>
              <a:rPr lang="en-IN" b="0" dirty="0"/>
              <a:t>Dataset Description</a:t>
            </a:r>
            <a:br>
              <a:rPr lang="en-IN" b="0" dirty="0"/>
            </a:br>
            <a:br>
              <a:rPr lang="en-IN" b="0" dirty="0"/>
            </a:br>
            <a:r>
              <a:rPr lang="en-US" sz="2000" b="0" dirty="0"/>
              <a:t>Employee=- Kaggle26-features9-featuresEmp id-</a:t>
            </a:r>
            <a:r>
              <a:rPr lang="en-US" sz="2000" b="0" dirty="0" err="1"/>
              <a:t>numName</a:t>
            </a:r>
            <a:r>
              <a:rPr lang="en-US" sz="2000" b="0" dirty="0"/>
              <a:t>-</a:t>
            </a:r>
            <a:r>
              <a:rPr lang="en-US" sz="2000" b="0" dirty="0" err="1"/>
              <a:t>textEmp</a:t>
            </a:r>
            <a:r>
              <a:rPr lang="en-US" sz="2000" b="0" dirty="0"/>
              <a:t> </a:t>
            </a:r>
            <a:r>
              <a:rPr lang="en-US" sz="2000" b="0" dirty="0" err="1"/>
              <a:t>typePerformance</a:t>
            </a:r>
            <a:r>
              <a:rPr lang="en-US" sz="2000" b="0" dirty="0"/>
              <a:t> </a:t>
            </a:r>
            <a:r>
              <a:rPr lang="en-US" sz="2000" b="0" dirty="0" err="1"/>
              <a:t>levelGender</a:t>
            </a:r>
            <a:r>
              <a:rPr lang="en-US" sz="2000" b="0" dirty="0"/>
              <a:t>- male </a:t>
            </a:r>
            <a:r>
              <a:rPr lang="en-US" sz="2000" b="0" dirty="0" err="1"/>
              <a:t>femaleEmployee</a:t>
            </a:r>
            <a:r>
              <a:rPr lang="en-US" sz="2000" b="0" dirty="0"/>
              <a:t> rating- </a:t>
            </a:r>
            <a:r>
              <a:rPr lang="en-US" sz="2000" b="0" dirty="0" err="1"/>
              <a:t>nuum</a:t>
            </a:r>
            <a:br>
              <a:rPr lang="en-US" sz="2000" b="0" dirty="0"/>
            </a:br>
            <a:br>
              <a:rPr lang="en-US" sz="2000" b="0" dirty="0"/>
            </a:br>
            <a:r>
              <a:rPr lang="en-US" sz="2000" b="0" dirty="0"/>
              <a:t>The employee performance analysis dataset consists of various metrics collected from a company’s workforce to evaluate individual and team performance. It typically includes fields such as employee ID, name, department, job title, performance ratings, sales figures, attendance records, and training completion percentages. This dataset allows for a comprehensive analysis of trends over time, enabling managers to identify high-performing employees, assess training needs, and make informed HR decisions.</a:t>
            </a:r>
            <a:br>
              <a:rPr lang="en-IN" sz="2000" b="0" dirty="0"/>
            </a:br>
            <a:endParaRPr lang="en-IN" sz="20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6694999"/>
            <a:ext cx="1799933"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03632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6062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63200"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9052" y="768137"/>
            <a:ext cx="1484948" cy="1878719"/>
          </a:xfrm>
          <a:prstGeom prst="rect">
            <a:avLst/>
          </a:prstGeom>
        </p:spPr>
      </p:pic>
      <p:sp>
        <p:nvSpPr>
          <p:cNvPr id="7" name="object 7"/>
          <p:cNvSpPr txBox="1">
            <a:spLocks noGrp="1"/>
          </p:cNvSpPr>
          <p:nvPr>
            <p:ph type="title"/>
          </p:nvPr>
        </p:nvSpPr>
        <p:spPr>
          <a:xfrm>
            <a:off x="1536428" y="251957"/>
            <a:ext cx="8723948" cy="187871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US" sz="1800" b="0" spc="20" dirty="0"/>
              <a:t>•Performance level =IFS(Z8&gt;=5, "VERY HIGH",Z8&gt;=4,"HIGH",Z8&gt;=3, "MED", TRUE, "LOW")</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2286000"/>
            <a:ext cx="8618251" cy="3108543"/>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employee performance analysis solution using Excel lies in its ability to transform raw data into actionable insights with unparalleled ease and efficiency. By harnessing powerful Excel features such as pivot tables, conditional formatting, and advanced charting tools, users can quickly visualize performance metrics, identify trends, and pinpoint areas for improvement.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393</TotalTime>
  <Words>683</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This document summarizes an analysis of employee performance evaluation and motivation.it outlines the interview methodology,which involved qustionnaires with employees from various industries and department.</vt:lpstr>
      <vt:lpstr>PROJECT OVERVIEW</vt:lpstr>
      <vt:lpstr>WHO ARE THE END USERS?  The end users of the employee performance analysis using excel typically include project managers,team leaders,and human resources personnel.Project managers and team leaders utilize the analysis to assess individual contributions,identify high performers,and provides targeted feedback for improvement.Human  resources  professionals may use the data to inform talent management decisions,such as promotions,training needs,performance appraisals.</vt:lpstr>
      <vt:lpstr>OUR SOLUTION AND ITS VALUE PROPOSITION  Conditional formatting- missingFilter- removeFormula- performancePivot-summaryGragh- data visualization,Our solution for employee performance analysis using Excel empowers organizations to effectively track, evaluate, and enhance employee productivity. By leveraging Excel's powerful data manipulation and visualization capabilities, managers can easily compile performance metrics, identify trends, and gain actionable insights. This approach not only streamlines the performance review process but also enables businesses to make data-driven decisions that foster employee development and engagement.</vt:lpstr>
      <vt:lpstr>Dataset Description  Employee=- Kaggle26-features9-featuresEmp id-numName-textEmp typePerformance levelGender- male femaleEmployee rating- nuum  The employee performance analysis dataset consists of various metrics collected from a company’s workforce to evaluate individual and team performance. It typically includes fields such as employee ID, name, department, job title, performance ratings, sales figures, attendance records, and training completion percentages. This dataset allows for a comprehensive analysis of trends over time, enabling managers to identify high-performing employees, assess training needs, and make informed HR decisions. </vt:lpstr>
      <vt:lpstr>THE "WOW" IN OUR SOLUTION  •Performance level =IFS(Z8&gt;=5, "VERY HIGH",Z8&gt;=4,"HIGH",Z8&gt;=3, "MED", TRUE, "LOW")</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JAYASHREE BJ</cp:lastModifiedBy>
  <cp:revision>14</cp:revision>
  <dcterms:created xsi:type="dcterms:W3CDTF">2024-03-29T15:07:22Z</dcterms:created>
  <dcterms:modified xsi:type="dcterms:W3CDTF">2024-08-31T12:45:04Z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