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1" r:id="rId3"/>
    <p:sldId id="292" r:id="rId4"/>
    <p:sldId id="293" r:id="rId5"/>
    <p:sldId id="259" r:id="rId6"/>
    <p:sldId id="282" r:id="rId7"/>
    <p:sldId id="294" r:id="rId8"/>
    <p:sldId id="295" r:id="rId9"/>
    <p:sldId id="297" r:id="rId10"/>
    <p:sldId id="296" r:id="rId11"/>
    <p:sldId id="298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277" r:id="rId27"/>
    <p:sldId id="327" r:id="rId28"/>
    <p:sldId id="315" r:id="rId29"/>
    <p:sldId id="328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90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09600"/>
            <a:ext cx="668654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287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3505200"/>
            <a:ext cx="5652416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4354046"/>
            <a:ext cx="668654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7539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438401"/>
            <a:ext cx="668655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2086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609600"/>
            <a:ext cx="6295445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64800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90530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4082250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627407"/>
            <a:ext cx="668654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4343400"/>
            <a:ext cx="66865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181600"/>
            <a:ext cx="66865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739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494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627406"/>
            <a:ext cx="16557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627406"/>
            <a:ext cx="485775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978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2133600"/>
            <a:ext cx="668655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239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58750"/>
            <a:ext cx="668654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530129"/>
            <a:ext cx="668654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1781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244140"/>
            <a:ext cx="584825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441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2133600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2126222"/>
            <a:ext cx="3235398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22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972703"/>
            <a:ext cx="299454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548966"/>
            <a:ext cx="3257170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969475"/>
            <a:ext cx="29992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545738"/>
            <a:ext cx="3254006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787783"/>
            <a:ext cx="584825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690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924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92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46088"/>
            <a:ext cx="26288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446089"/>
            <a:ext cx="38862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598613"/>
            <a:ext cx="26288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71437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143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800600"/>
            <a:ext cx="668655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634965"/>
            <a:ext cx="668655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5367338"/>
            <a:ext cx="668655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911726"/>
            <a:ext cx="119139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983088"/>
            <a:ext cx="584825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886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2"/>
          <p:cNvGrpSpPr/>
          <p:nvPr/>
        </p:nvGrpSpPr>
        <p:grpSpPr>
          <a:xfrm>
            <a:off x="1" y="228600"/>
            <a:ext cx="2138637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20416" y="-786"/>
            <a:ext cx="1767506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624110"/>
            <a:ext cx="6683765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2133600"/>
            <a:ext cx="668655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D49ED-4108-45C1-8502-C52587CB48F7}" type="datetimeFigureOut">
              <a:rPr lang="en-US" smtClean="0"/>
              <a:pPr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787783"/>
            <a:ext cx="584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5456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327" y="3357799"/>
            <a:ext cx="6947942" cy="25342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200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071538" y="1357298"/>
            <a:ext cx="6683765" cy="66175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Function </a:t>
            </a:r>
            <a: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b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534400" cy="3777622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(Actual 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		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or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 = add(a, b);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802" y="285728"/>
            <a:ext cx="40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Functions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1746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28728" y="1357298"/>
            <a:ext cx="7143800" cy="5143536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Actual </a:t>
            </a:r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arguments 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The arguments used in the function call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Formal </a:t>
            </a:r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arguments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The arguments used in the function definition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 Return </a:t>
            </a:r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Value</a:t>
            </a: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used to return the values back to the calling function.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1802" y="285728"/>
            <a:ext cx="40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Functions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841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1142976" y="304800"/>
            <a:ext cx="8001024" cy="64770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two numbers */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add(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int,int</a:t>
            </a:r>
            <a:r>
              <a:rPr lang="en-US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function declaration */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printf("Enter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d%d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",&amp;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a,&amp;b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d=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function call   , a, b – actual arguments */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printf(“%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y)	    /</a:t>
            </a:r>
            <a:r>
              <a:rPr lang="en-US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function definition x, y – formal arguments */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c=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return c;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46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2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2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2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624110"/>
            <a:ext cx="6683765" cy="73318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types of function prototypes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14414" y="1643050"/>
            <a:ext cx="7143800" cy="4214842"/>
          </a:xfrm>
        </p:spPr>
        <p:txBody>
          <a:bodyPr>
            <a:normAutofit/>
          </a:bodyPr>
          <a:lstStyle/>
          <a:p>
            <a:pPr marL="514350" indent="-514350" algn="just" eaLnBrk="1" hangingPunct="1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no argument and no return value</a:t>
            </a:r>
          </a:p>
          <a:p>
            <a:pPr marL="514350" indent="-514350" algn="just" eaLnBrk="1" hangingPunct="1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no argument and with return value</a:t>
            </a:r>
          </a:p>
          <a:p>
            <a:pPr marL="514350" indent="-514350" algn="just" eaLnBrk="1" hangingPunct="1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argument and no return value</a:t>
            </a:r>
          </a:p>
          <a:p>
            <a:pPr marL="514350" indent="-514350" algn="just" eaLnBrk="1" hangingPunct="1">
              <a:buFont typeface="Calibri" panose="020F0502020204030204" pitchFamily="34" charset="0"/>
              <a:buAutoNum type="arabicPeriod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with argument and with return value</a:t>
            </a:r>
          </a:p>
        </p:txBody>
      </p:sp>
    </p:spTree>
    <p:extLst>
      <p:ext uri="{BB962C8B-B14F-4D97-AF65-F5344CB8AC3E}">
        <p14:creationId xmlns="" xmlns:p14="http://schemas.microsoft.com/office/powerpoint/2010/main" val="37084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1357298"/>
            <a:ext cx="6683765" cy="98106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Function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no argument and no return value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57224" y="2928934"/>
            <a:ext cx="7790259" cy="3152788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prototype, no data transfer takes place between the calling function and the called function. (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function call to function definition).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is only executed, does not return any value to the calling program. </a:t>
            </a:r>
          </a:p>
          <a:p>
            <a:pPr algn="just" eaLnBrk="1" hangingPunct="1"/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71802" y="285728"/>
            <a:ext cx="40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Prototypes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57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00166" y="714356"/>
            <a:ext cx="4857784" cy="64294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50372"/>
            <a:ext cx="8135938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945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1752600" y="304800"/>
            <a:ext cx="6400800" cy="6248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//Program for no argument and no return value</a:t>
            </a:r>
            <a:endParaRPr lang="en-US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add();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 function declaration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// function call	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add()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// function definition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b, 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a=10,b=20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(“sum is %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				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is 30</a:t>
            </a:r>
          </a:p>
        </p:txBody>
      </p:sp>
    </p:spTree>
    <p:extLst>
      <p:ext uri="{BB962C8B-B14F-4D97-AF65-F5344CB8AC3E}">
        <p14:creationId xmlns="" xmlns:p14="http://schemas.microsoft.com/office/powerpoint/2010/main" val="415960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1428736"/>
            <a:ext cx="7215238" cy="107157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Function </a:t>
            </a:r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no argument and with return value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14414" y="2857496"/>
            <a:ext cx="7429552" cy="285752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prototype, the calling program cannot pass any arguments to the called program. 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called/invoked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may send some value return to the calling program.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8926" y="357166"/>
            <a:ext cx="40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Prototypes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11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500166" y="500042"/>
            <a:ext cx="6683765" cy="78581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  <a:endParaRPr lang="en-US" altLang="en-US" dirty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44022"/>
            <a:ext cx="857408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951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1214414" y="457200"/>
            <a:ext cx="7929586" cy="6400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//Program for no argument and with return value</a:t>
            </a:r>
            <a:endParaRPr lang="en-US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add();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 function declaration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sum=add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// function call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(“sum is %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d”,sum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add()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function definition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b, 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a=10,b=20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c ;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					</a:t>
            </a:r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is 30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22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DCDC1C4-1F9B-4E4F-AB54-42E95EFB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2" y="3429000"/>
            <a:ext cx="3920402" cy="199844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="" xmlns:a16="http://schemas.microsoft.com/office/drawing/2014/main" id="{D156F1C1-FA22-4AF1-B2AF-E1A02C600F12}"/>
              </a:ext>
            </a:extLst>
          </p:cNvPr>
          <p:cNvSpPr txBox="1">
            <a:spLocks/>
          </p:cNvSpPr>
          <p:nvPr/>
        </p:nvSpPr>
        <p:spPr>
          <a:xfrm>
            <a:off x="1752600" y="336424"/>
            <a:ext cx="3864046" cy="82495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design and  implement?</a:t>
            </a:r>
          </a:p>
        </p:txBody>
      </p:sp>
      <p:sp>
        <p:nvSpPr>
          <p:cNvPr id="2" name="AutoShape 2" descr="How to Find the Greatest Common Divisor of Two Integers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33607"/>
            <a:ext cx="3176228" cy="23791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="" xmlns:a16="http://schemas.microsoft.com/office/drawing/2014/main" id="{D156F1C1-FA22-4AF1-B2AF-E1A02C600F12}"/>
              </a:ext>
            </a:extLst>
          </p:cNvPr>
          <p:cNvSpPr txBox="1">
            <a:spLocks/>
          </p:cNvSpPr>
          <p:nvPr/>
        </p:nvSpPr>
        <p:spPr>
          <a:xfrm>
            <a:off x="733822" y="2010681"/>
            <a:ext cx="3864046" cy="824957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6200" y="4038600"/>
            <a:ext cx="2362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40956" y="4733020"/>
            <a:ext cx="2362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156F1C1-FA22-4AF1-B2AF-E1A02C600F12}"/>
              </a:ext>
            </a:extLst>
          </p:cNvPr>
          <p:cNvSpPr txBox="1">
            <a:spLocks/>
          </p:cNvSpPr>
          <p:nvPr/>
        </p:nvSpPr>
        <p:spPr>
          <a:xfrm>
            <a:off x="6096000" y="3930921"/>
            <a:ext cx="2743200" cy="824957"/>
          </a:xfrm>
          <a:prstGeom prst="cloud">
            <a:avLst/>
          </a:prstGeom>
          <a:solidFill>
            <a:srgbClr val="92D050"/>
          </a:solidFill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TASK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D156F1C1-FA22-4AF1-B2AF-E1A02C600F12}"/>
              </a:ext>
            </a:extLst>
          </p:cNvPr>
          <p:cNvSpPr txBox="1">
            <a:spLocks/>
          </p:cNvSpPr>
          <p:nvPr/>
        </p:nvSpPr>
        <p:spPr>
          <a:xfrm>
            <a:off x="6303156" y="5145498"/>
            <a:ext cx="2688444" cy="824957"/>
          </a:xfrm>
          <a:prstGeom prst="cloud">
            <a:avLst/>
          </a:prstGeom>
          <a:solidFill>
            <a:srgbClr val="92D050"/>
          </a:solidFill>
        </p:spPr>
        <p:txBody>
          <a:bodyPr vert="horz" lIns="68580" tIns="34290" rIns="68580" bIns="3429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TASK</a:t>
            </a:r>
          </a:p>
        </p:txBody>
      </p:sp>
    </p:spTree>
    <p:extLst>
      <p:ext uri="{BB962C8B-B14F-4D97-AF65-F5344CB8AC3E}">
        <p14:creationId xmlns="" xmlns:p14="http://schemas.microsoft.com/office/powerpoint/2010/main" val="288755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1285860"/>
            <a:ext cx="7429552" cy="1214446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Function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argument and no return value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142976" y="2786058"/>
            <a:ext cx="7143800" cy="285752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prototype, data is transferred from calling function to called function.  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function receives some data from the calling function and does not return any values to the calling function.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8926" y="357166"/>
            <a:ext cx="40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Prototypes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51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357290" y="642918"/>
            <a:ext cx="6683765" cy="7331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  <a:endParaRPr lang="en-US" altLang="en-US" dirty="0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43050"/>
            <a:ext cx="86836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9644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1143000" y="533400"/>
            <a:ext cx="8458200" cy="63246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//Program for argument and no return value</a:t>
            </a:r>
            <a:endParaRPr lang="en-US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add(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int,int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 function declaration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a=10,b=20;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add(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// function call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add(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function definition	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(“sum is %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lang="en-US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US" alt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is 30</a:t>
            </a:r>
          </a:p>
        </p:txBody>
      </p:sp>
    </p:spTree>
    <p:extLst>
      <p:ext uri="{BB962C8B-B14F-4D97-AF65-F5344CB8AC3E}">
        <p14:creationId xmlns="" xmlns:p14="http://schemas.microsoft.com/office/powerpoint/2010/main" val="45202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1285860"/>
            <a:ext cx="7215238" cy="128089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Function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argument and with return value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1214414" y="2895600"/>
            <a:ext cx="7143800" cy="2747978"/>
          </a:xfrm>
        </p:spPr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prototype, the data is transferred between the calling function and called function. </a:t>
            </a:r>
            <a:endParaRPr lang="en-US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called function receives some data from the calling function and return a value to the calling function.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8926" y="357166"/>
            <a:ext cx="40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Prototypes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680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1285852" y="642918"/>
            <a:ext cx="6683765" cy="7331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  <a:endParaRPr lang="en-US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2071678"/>
            <a:ext cx="8458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3675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1357290" y="714356"/>
            <a:ext cx="6781800" cy="567692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//Program for argument and with return value</a:t>
            </a:r>
            <a:endParaRPr lang="en-US" alt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int,int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function declaration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main()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a=10,b=20,c;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= add(a, b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// function call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(“sum is %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d”,c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a,int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function definition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c=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c ;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alt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is 30</a:t>
            </a:r>
          </a:p>
        </p:txBody>
      </p:sp>
    </p:spTree>
    <p:extLst>
      <p:ext uri="{BB962C8B-B14F-4D97-AF65-F5344CB8AC3E}">
        <p14:creationId xmlns="" xmlns:p14="http://schemas.microsoft.com/office/powerpoint/2010/main" val="1408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48" y="2143116"/>
            <a:ext cx="8072494" cy="4286280"/>
          </a:xfrm>
        </p:spPr>
        <p:txBody>
          <a:bodyPr numCol="1">
            <a:noAutofit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357167"/>
            <a:ext cx="757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Programs</a:t>
            </a:r>
          </a:p>
          <a:p>
            <a:pPr algn="just"/>
            <a:r>
              <a:rPr lang="en-GB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1. Write </a:t>
            </a:r>
            <a:r>
              <a:rPr lang="en-US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program to find the GCD of a given numbers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4414" y="2214554"/>
            <a:ext cx="7358114" cy="3375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: 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98  56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  <a:buFont typeface="Wingdings 3" charset="2"/>
              <a:buChar char=""/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 :</a:t>
            </a:r>
          </a:p>
          <a:p>
            <a:pPr marL="342900" lvl="0" indent="-342900" defTabSz="457200">
              <a:spcBef>
                <a:spcPts val="1000"/>
              </a:spcBef>
              <a:buClr>
                <a:srgbClr val="A53010"/>
              </a:buClr>
            </a:pP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GCD : 14</a:t>
            </a:r>
            <a:endParaRPr lang="en-GB" sz="36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14348" y="1785926"/>
            <a:ext cx="8072494" cy="4643470"/>
          </a:xfrm>
        </p:spPr>
        <p:txBody>
          <a:bodyPr numCol="2">
            <a:noAutofit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include &lt;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findgcd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a,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b)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r;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while( b!=0 ){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r = a % b;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a = b;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		b = r;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	return a;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a = 98, b = 56;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   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gcd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findgcd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(“%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d”,gcd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    return 0;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642918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500042"/>
            <a:ext cx="75724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Programs</a:t>
            </a:r>
          </a:p>
          <a:p>
            <a:pPr algn="just"/>
            <a:r>
              <a:rPr lang="en-GB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2. Write </a:t>
            </a:r>
            <a:r>
              <a:rPr lang="en-US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program in C to get the factors of a given number.</a:t>
            </a:r>
            <a:endParaRPr lang="en-US" sz="32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2976" y="2500306"/>
            <a:ext cx="7429552" cy="34290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a number :</a:t>
            </a:r>
          </a:p>
          <a:p>
            <a:pPr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10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 :</a:t>
            </a:r>
          </a:p>
          <a:p>
            <a:pPr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1 2 5 10 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6340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57224" y="1571612"/>
            <a:ext cx="7753376" cy="482918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FindFactors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num){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("Factors of %d are: ", num);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&lt;= num; ++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(num %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== 0) {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("%d ",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main() {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("Enter a number : ");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&amp;num);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FindFactors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(num);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642918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D156F1C1-FA22-4AF1-B2AF-E1A02C600F12}"/>
              </a:ext>
            </a:extLst>
          </p:cNvPr>
          <p:cNvSpPr txBox="1">
            <a:spLocks/>
          </p:cNvSpPr>
          <p:nvPr/>
        </p:nvSpPr>
        <p:spPr>
          <a:xfrm>
            <a:off x="543647" y="1687807"/>
            <a:ext cx="7886700" cy="82495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1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261A70B-DBA7-444E-B4F8-DB046559183F}"/>
              </a:ext>
            </a:extLst>
          </p:cNvPr>
          <p:cNvSpPr txBox="1"/>
          <p:nvPr/>
        </p:nvSpPr>
        <p:spPr>
          <a:xfrm>
            <a:off x="838200" y="1687808"/>
            <a:ext cx="68401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an algorithm for prime factorization to make middle-school procedure into an algorithm.</a:t>
            </a:r>
          </a:p>
          <a:p>
            <a:pPr marL="214313" indent="-214313" algn="just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need an algorithm to find common prime factors.</a:t>
            </a:r>
          </a:p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6912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2500306"/>
            <a:ext cx="7429552" cy="34290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decimal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: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 :</a:t>
            </a:r>
          </a:p>
          <a:p>
            <a:pPr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value is : 1000001 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42852"/>
            <a:ext cx="7572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Programs</a:t>
            </a:r>
          </a:p>
          <a:p>
            <a:pPr algn="just"/>
            <a:r>
              <a:rPr lang="en-GB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3200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Write a program in C to convert decimal number to binary number using the function</a:t>
            </a:r>
          </a:p>
        </p:txBody>
      </p:sp>
    </p:spTree>
    <p:extLst>
      <p:ext uri="{BB962C8B-B14F-4D97-AF65-F5344CB8AC3E}">
        <p14:creationId xmlns="" xmlns:p14="http://schemas.microsoft.com/office/powerpoint/2010/main" val="159957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1285860"/>
            <a:ext cx="8072462" cy="5357850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long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any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number : ");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d",&amp;dno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bno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 The Binary value is :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%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ld\n\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n",bno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toBin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long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=0,remainder,f=1;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while(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!= 0)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remainder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2;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bno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remainder * f;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f * 10; </a:t>
            </a: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2;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GB" sz="16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486771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471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454" y="5715016"/>
            <a:ext cx="1643074" cy="500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Century Schoolbook" panose="02040604050505020304" pitchFamily="18" charset="0"/>
              </a:rPr>
              <a:t>Answer : A</a:t>
            </a:r>
            <a:endParaRPr lang="en-IN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127707"/>
            <a:ext cx="4300550" cy="50206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100" y="285728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</p:spTree>
    <p:extLst>
      <p:ext uri="{BB962C8B-B14F-4D97-AF65-F5344CB8AC3E}">
        <p14:creationId xmlns="" xmlns:p14="http://schemas.microsoft.com/office/powerpoint/2010/main" val="83634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285860"/>
            <a:ext cx="5572164" cy="51132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00" y="285728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15206" y="5929330"/>
            <a:ext cx="1643074" cy="500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Century Schoolbook" panose="02040604050505020304" pitchFamily="18" charset="0"/>
              </a:rPr>
              <a:t>Answer : A</a:t>
            </a:r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03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928670"/>
            <a:ext cx="4800606" cy="55400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0100" y="285728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286644" y="5929330"/>
            <a:ext cx="1643074" cy="500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>
                <a:latin typeface="Century Schoolbook" panose="02040604050505020304" pitchFamily="18" charset="0"/>
              </a:rPr>
              <a:t>Answer : A</a:t>
            </a:r>
            <a:endParaRPr lang="en-IN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834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1000108"/>
            <a:ext cx="3857652" cy="5598177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7215206" y="5929330"/>
            <a:ext cx="1643074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Answer : 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85728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</p:spTree>
    <p:extLst>
      <p:ext uri="{BB962C8B-B14F-4D97-AF65-F5344CB8AC3E}">
        <p14:creationId xmlns="" xmlns:p14="http://schemas.microsoft.com/office/powerpoint/2010/main" val="421380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4" y="961885"/>
            <a:ext cx="6086490" cy="5766149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7500926" y="5929330"/>
            <a:ext cx="1643074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Answer : 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285728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</p:spTree>
    <p:extLst>
      <p:ext uri="{BB962C8B-B14F-4D97-AF65-F5344CB8AC3E}">
        <p14:creationId xmlns="" xmlns:p14="http://schemas.microsoft.com/office/powerpoint/2010/main" val="5486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000108"/>
            <a:ext cx="5000660" cy="5631477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7215206" y="5929330"/>
            <a:ext cx="1643074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Answer : 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0100" y="285728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</p:spTree>
    <p:extLst>
      <p:ext uri="{BB962C8B-B14F-4D97-AF65-F5344CB8AC3E}">
        <p14:creationId xmlns="" xmlns:p14="http://schemas.microsoft.com/office/powerpoint/2010/main" val="215115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428735"/>
            <a:ext cx="6215106" cy="4495823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7215206" y="5929330"/>
            <a:ext cx="1643074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Answer : 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357166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</p:spTree>
    <p:extLst>
      <p:ext uri="{BB962C8B-B14F-4D97-AF65-F5344CB8AC3E}">
        <p14:creationId xmlns="" xmlns:p14="http://schemas.microsoft.com/office/powerpoint/2010/main" val="7904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94" y="1851702"/>
            <a:ext cx="6454187" cy="3070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00" y="285728"/>
            <a:ext cx="2357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215206" y="5929330"/>
            <a:ext cx="1643074" cy="5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Century Schoolbook" panose="02040604050505020304" pitchFamily="18" charset="0"/>
                <a:ea typeface="+mn-ea"/>
                <a:cs typeface="+mn-cs"/>
              </a:rPr>
              <a:t>Answer : C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Century Schoolbook" panose="020406040505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679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473FABC-2EF2-47FB-8F94-2610CCA7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6328064" cy="45914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124200" y="914400"/>
            <a:ext cx="14478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3886200"/>
            <a:ext cx="1600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FUNCTION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5257800"/>
            <a:ext cx="160020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FUNCTION 2</a:t>
            </a:r>
          </a:p>
        </p:txBody>
      </p:sp>
    </p:spTree>
    <p:extLst>
      <p:ext uri="{BB962C8B-B14F-4D97-AF65-F5344CB8AC3E}">
        <p14:creationId xmlns="" xmlns:p14="http://schemas.microsoft.com/office/powerpoint/2010/main" val="30036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6683765" cy="684185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FUNCTIONS-PURPOSE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924800" cy="5638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break large computing tasks into smaller ones.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repetition of Codes.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C program has at least one function.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0" y="3733800"/>
            <a:ext cx="3733800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0" y="4029670"/>
            <a:ext cx="403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set of statements that take inputs, do some specific computation and produces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05000"/>
            <a:ext cx="5642127" cy="3752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3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629924" y="4060947"/>
            <a:ext cx="6216392" cy="23622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56008" y="1316757"/>
            <a:ext cx="6111374" cy="2286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944695" y="624110"/>
            <a:ext cx="5599106" cy="74749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the functions</a:t>
            </a:r>
            <a: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695" y="1615953"/>
            <a:ext cx="5334000" cy="5098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prototype / function declaration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58782" y="2627015"/>
            <a:ext cx="1856977" cy="488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Call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96456" y="2627015"/>
            <a:ext cx="2847577" cy="5098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67101" y="4568391"/>
            <a:ext cx="2585041" cy="488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Arguments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013480" y="5680035"/>
            <a:ext cx="1856977" cy="488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661026" y="4568392"/>
            <a:ext cx="2452488" cy="488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Arguments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A27E86FB-336B-4C05-A785-3B9DF3A10233}"/>
              </a:ext>
            </a:extLst>
          </p:cNvPr>
          <p:cNvSpPr txBox="1">
            <a:spLocks/>
          </p:cNvSpPr>
          <p:nvPr/>
        </p:nvSpPr>
        <p:spPr>
          <a:xfrm>
            <a:off x="5731015" y="5703362"/>
            <a:ext cx="1856977" cy="488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name</a:t>
            </a:r>
          </a:p>
        </p:txBody>
      </p:sp>
    </p:spTree>
    <p:extLst>
      <p:ext uri="{BB962C8B-B14F-4D97-AF65-F5344CB8AC3E}">
        <p14:creationId xmlns="" xmlns:p14="http://schemas.microsoft.com/office/powerpoint/2010/main" val="397408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3" grpId="0" build="p" animBg="1"/>
      <p:bldP spid="6" grpId="0" animBg="1"/>
      <p:bldP spid="7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66800" y="2362200"/>
            <a:ext cx="7620000" cy="3777622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Syntax :	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(arguments);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or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num1, </a:t>
            </a:r>
            <a:r>
              <a:rPr lang="en-US" alt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num2);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0100" y="1357298"/>
            <a:ext cx="7827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1.Function </a:t>
            </a:r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/ function declaration </a:t>
            </a:r>
            <a:endParaRPr lang="en-US" alt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4678" y="214290"/>
            <a:ext cx="40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Functions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45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214414" y="1142984"/>
            <a:ext cx="6683765" cy="68102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Function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1857364"/>
            <a:ext cx="7696200" cy="441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Syntax :	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return_type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(formal arguments)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----- function body ----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------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return c;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4678" y="214290"/>
            <a:ext cx="406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Functions</a:t>
            </a:r>
            <a:endParaRPr lang="en-US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87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654</Words>
  <Application>Microsoft Office PowerPoint</Application>
  <PresentationFormat>On-screen Show (4:3)</PresentationFormat>
  <Paragraphs>277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Wisp</vt:lpstr>
      <vt:lpstr>USER DEFINED FUNCTIONS </vt:lpstr>
      <vt:lpstr>Slide 2</vt:lpstr>
      <vt:lpstr>Slide 3</vt:lpstr>
      <vt:lpstr>Slide 4</vt:lpstr>
      <vt:lpstr>FUNCTIONS-PURPOSE </vt:lpstr>
      <vt:lpstr>TYPES OF FUNCTIONS</vt:lpstr>
      <vt:lpstr>Elements of the functions </vt:lpstr>
      <vt:lpstr>Slide 8</vt:lpstr>
      <vt:lpstr>2. Function definition  </vt:lpstr>
      <vt:lpstr>3. Function call  </vt:lpstr>
      <vt:lpstr>Slide 11</vt:lpstr>
      <vt:lpstr>Slide 12</vt:lpstr>
      <vt:lpstr>Four types of function prototypes </vt:lpstr>
      <vt:lpstr>1. Function with no argument and no return value </vt:lpstr>
      <vt:lpstr>Example</vt:lpstr>
      <vt:lpstr>Slide 16</vt:lpstr>
      <vt:lpstr>2. Function with no argument and with return value</vt:lpstr>
      <vt:lpstr>Example</vt:lpstr>
      <vt:lpstr>Slide 19</vt:lpstr>
      <vt:lpstr>3. Function with argument and no return value </vt:lpstr>
      <vt:lpstr>Example</vt:lpstr>
      <vt:lpstr>Slide 22</vt:lpstr>
      <vt:lpstr>4. Function with argument and with return value </vt:lpstr>
      <vt:lpstr>Example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Arrays</dc:title>
  <dc:creator>TCS</dc:creator>
  <cp:lastModifiedBy>USER</cp:lastModifiedBy>
  <cp:revision>85</cp:revision>
  <dcterms:created xsi:type="dcterms:W3CDTF">2020-01-17T08:44:05Z</dcterms:created>
  <dcterms:modified xsi:type="dcterms:W3CDTF">2021-06-06T16:24:41Z</dcterms:modified>
</cp:coreProperties>
</file>