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sldIdLst>
    <p:sldId id="295" r:id="rId2"/>
    <p:sldId id="29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69" r:id="rId16"/>
    <p:sldId id="270" r:id="rId17"/>
    <p:sldId id="274" r:id="rId18"/>
    <p:sldId id="271" r:id="rId19"/>
    <p:sldId id="293" r:id="rId20"/>
    <p:sldId id="277" r:id="rId21"/>
    <p:sldId id="278" r:id="rId22"/>
    <p:sldId id="279" r:id="rId23"/>
    <p:sldId id="294" r:id="rId24"/>
    <p:sldId id="29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23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90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3287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75396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2086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82250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0739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4947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978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2396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441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9229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690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924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9245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1143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8867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FD49ED-4108-45C1-8502-C52587CB48F7}" type="datetimeFigureOut">
              <a:rPr lang="en-US" smtClean="0"/>
              <a:pPr/>
              <a:t>5/2/2021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A0A28F-97D3-41F6-B870-26F9E8DCF6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456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UNIT-II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0540"/>
            <a:ext cx="8915400" cy="3777622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Introduction- C Structure- syntax and constructs of ANSI C - Variable Names, Data Type and Sizes, Constants, Declarations - Arithmetic Operators, Relational Operators, Logical Operators, Type Conversion, Increment and Decrement Operators, Bitwise Operators, Assignment Operators and Expressions, Precedence and Order of Evaluation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FILES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14007" y="2133600"/>
            <a:ext cx="9990605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header file is a file with extension .h which contains C function declarations and macro definitions to be shared between several source files.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 header files: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that comes with the compiler(predefined)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that are written by the Programmer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67129" y="2898098"/>
            <a:ext cx="3837483" cy="36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15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14007" y="2133600"/>
            <a:ext cx="9990605" cy="3777622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C, comments can be placed anywhere in the program which are not executed as a part of the program.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Comments are used for the better understandability of the program by others and also helps in better debugging of the program.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Adding Comments to a program is a highly recommended practice.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084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 OF COMMENT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14007" y="1476531"/>
            <a:ext cx="9990605" cy="53814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 Commenting can be done in 2 ways,</a:t>
            </a:r>
          </a:p>
          <a:p>
            <a:pPr marL="400050" lvl="1" indent="0">
              <a:buNone/>
            </a:pP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/* Comments here */   </a:t>
            </a:r>
          </a:p>
          <a:p>
            <a:pPr marL="400050" lvl="1" indent="0">
              <a:buNone/>
            </a:pP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/* Sample program-find area of circle*/</a:t>
            </a:r>
          </a:p>
          <a:p>
            <a:pPr marL="400050" lvl="1" indent="0">
              <a:buNone/>
            </a:pP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//Comment goes here</a:t>
            </a:r>
          </a:p>
          <a:p>
            <a:pPr marL="400050" lvl="1" indent="0">
              <a:buNone/>
            </a:pP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//Sample program-find area of circle</a:t>
            </a:r>
          </a:p>
          <a:p>
            <a:pPr marL="0" indent="0">
              <a:buNone/>
            </a:pPr>
            <a:r>
              <a:rPr lang="en-US" sz="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 Commenting is done as follows,</a:t>
            </a:r>
          </a:p>
          <a:p>
            <a:pPr marL="0" lvl="0" indent="0"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/*Comment in line 1</a:t>
            </a:r>
          </a:p>
          <a:p>
            <a:pPr marL="0" indent="0"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Comment in line 2</a:t>
            </a:r>
          </a:p>
          <a:p>
            <a:pPr marL="0" indent="0"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Comment in line n */</a:t>
            </a:r>
          </a:p>
          <a:p>
            <a:pPr marL="0" indent="0"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/* Sample program-find area of circle</a:t>
            </a:r>
          </a:p>
          <a:p>
            <a:pPr marL="0" indent="0">
              <a:buNone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Programming Language-C */</a:t>
            </a:r>
          </a:p>
        </p:txBody>
      </p:sp>
    </p:spTree>
    <p:extLst>
      <p:ext uri="{BB962C8B-B14F-4D97-AF65-F5344CB8AC3E}">
        <p14:creationId xmlns:p14="http://schemas.microsoft.com/office/powerpoint/2010/main" xmlns="" val="327762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INDENDATION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14007" y="1439056"/>
            <a:ext cx="9990605" cy="447216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Indentation is one of the most important aspects in any programming domain. Indentation is a way to organize and document your source code.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code indentation will make it: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read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understand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modify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maintain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enhance</a:t>
            </a:r>
          </a:p>
        </p:txBody>
      </p:sp>
    </p:spTree>
    <p:extLst>
      <p:ext uri="{BB962C8B-B14F-4D97-AF65-F5344CB8AC3E}">
        <p14:creationId xmlns:p14="http://schemas.microsoft.com/office/powerpoint/2010/main" xmlns="" val="48007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INDENDATION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14007" y="1439056"/>
            <a:ext cx="9990605" cy="4472166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Indent a C program?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indent the body (bodies) of a statement with a uniform amount of space(2,4 or 8 spaces) from the first character of the statement. Statements that have bodies include: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statements</a:t>
            </a:r>
          </a:p>
          <a:p>
            <a:pPr lvl="1"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Subprograms</a:t>
            </a:r>
          </a:p>
        </p:txBody>
      </p:sp>
    </p:spTree>
    <p:extLst>
      <p:ext uri="{BB962C8B-B14F-4D97-AF65-F5344CB8AC3E}">
        <p14:creationId xmlns:p14="http://schemas.microsoft.com/office/powerpoint/2010/main" xmlns="" val="79547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181" y="577788"/>
            <a:ext cx="8911687" cy="128089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INDENDATION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9706" y="1905000"/>
            <a:ext cx="473689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1: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main (int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c, char *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argv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[])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int   a,	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float  b;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printf("Give me an 'a' : ");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scanf("%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d",&amp;a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printf(" Give me a 'b' : ");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scanf("%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f",&amp;b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. . 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786204" y="1905000"/>
            <a:ext cx="604103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 2: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  <a:cs typeface="Courier New" panose="02070309020205020404" pitchFamily="49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(victor(human)) 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	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human_wins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++;							printf("humble servant.\n"); 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 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{		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computer_wins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++;	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printf("Your destiny \n");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59798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181" y="577788"/>
            <a:ext cx="8911687" cy="741346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COMPILATION AND EXECUTION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Image result for compiling and executing c program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8249" y="1538287"/>
            <a:ext cx="7210269" cy="48475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1213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181" y="577788"/>
            <a:ext cx="8911687" cy="741346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 VS INTEPRETER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56602039"/>
              </p:ext>
            </p:extLst>
          </p:nvPr>
        </p:nvGraphicFramePr>
        <p:xfrm>
          <a:off x="1584854" y="1319134"/>
          <a:ext cx="10148340" cy="55144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74170">
                  <a:extLst>
                    <a:ext uri="{9D8B030D-6E8A-4147-A177-3AD203B41FA5}">
                      <a16:colId xmlns:a16="http://schemas.microsoft.com/office/drawing/2014/main" xmlns="" val="3632017815"/>
                    </a:ext>
                  </a:extLst>
                </a:gridCol>
                <a:gridCol w="5074170">
                  <a:extLst>
                    <a:ext uri="{9D8B030D-6E8A-4147-A177-3AD203B41FA5}">
                      <a16:colId xmlns:a16="http://schemas.microsoft.com/office/drawing/2014/main" xmlns="" val="759598593"/>
                    </a:ext>
                  </a:extLst>
                </a:gridCol>
              </a:tblGrid>
              <a:tr h="2631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INTERPRETER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COMPILER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778247207"/>
                  </a:ext>
                </a:extLst>
              </a:tr>
              <a:tr h="8182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Translates program one statement at a time.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Scans the entire program and translates it as a whole into machine code.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96949491"/>
                  </a:ext>
                </a:extLst>
              </a:tr>
              <a:tr h="10957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takes less amount of time to analyze the source code but the overall execution time is slower.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takes large amount of time to analyze the source code but the overall execution time is comparatively faster.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730095667"/>
                  </a:ext>
                </a:extLst>
              </a:tr>
              <a:tr h="8182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intermediate object code is generated, hence are memory efficient.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Generates intermediate object code which further requires linking, hence requires more memory.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70155119"/>
                  </a:ext>
                </a:extLst>
              </a:tr>
              <a:tr h="10957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Continues translating the program until the first error is met, in which case it stops. Hence debugging is easy.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generates the error message only after scanning the whole program. Hence debugging is comparatively hard.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95732329"/>
                  </a:ext>
                </a:extLst>
              </a:tr>
              <a:tr h="5408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 like Python, Ruby use interpreters.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Programming language like C, C++ use compilers.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573398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6959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181" y="577788"/>
            <a:ext cx="8911687" cy="741346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COMPILATION AND EXECUTION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197381"/>
            <a:ext cx="8845420" cy="362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Compiling and Executing a C program in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gcc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(Linux/Windows):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reate a C program using an editor (vi editor/Notepad/Notepad++) and save the file as sample.c.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$vi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sample.c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&gt;open using notepad/notepad++</a:t>
            </a:r>
            <a:endParaRPr lang="en-US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 it using below command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$gcc 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sample.c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sample.c</a:t>
            </a:r>
            <a:endParaRPr lang="en-US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compilation execute it using below command.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 ./</a:t>
            </a:r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a.out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&gt;a</a:t>
            </a:r>
            <a:endParaRPr lang="en-US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304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16CFE20-E0BB-489E-908C-F89C37DE8D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9408" y="706015"/>
            <a:ext cx="6071352" cy="5825413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0CA7D497-EEC6-4741-B170-854F131585D1}"/>
              </a:ext>
            </a:extLst>
          </p:cNvPr>
          <p:cNvSpPr/>
          <p:nvPr/>
        </p:nvSpPr>
        <p:spPr>
          <a:xfrm>
            <a:off x="2388637" y="214604"/>
            <a:ext cx="2547257" cy="42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NOTEPAD++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3722A9F-0897-4905-B332-643687CEB2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956300" y="706015"/>
            <a:ext cx="4766292" cy="582541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C2FB78A2-523C-4E7D-9A6C-9FC321E495AA}"/>
              </a:ext>
            </a:extLst>
          </p:cNvPr>
          <p:cNvSpPr/>
          <p:nvPr/>
        </p:nvSpPr>
        <p:spPr>
          <a:xfrm>
            <a:off x="7588898" y="205274"/>
            <a:ext cx="2547257" cy="429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Command prompt</a:t>
            </a:r>
          </a:p>
        </p:txBody>
      </p:sp>
    </p:spTree>
    <p:extLst>
      <p:ext uri="{BB962C8B-B14F-4D97-AF65-F5344CB8AC3E}">
        <p14:creationId xmlns:p14="http://schemas.microsoft.com/office/powerpoint/2010/main" xmlns="" val="56612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770" y="3456275"/>
            <a:ext cx="9263922" cy="253426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</a:t>
            </a:r>
            <a:b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003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FUNCTIONS 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14007" y="1439055"/>
            <a:ext cx="9990605" cy="509665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 Language a library of functions (predefined functions) is provided to perform I/O operations.  The I/O library functions are listed the “header” file &lt;stdio.h&gt;.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input and output is performed with streams. A "stream" is a sequence of characters organized into lines. Each line consists of zero or more characters and ends with the "newline" character.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input stream is called "stdin" and is normally connected to the keyboard.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output stream is called "stdout" and is normally connected to the display screen.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error stream is called "stderr" and is also normally connected to the screen.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91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FUNCTIONS 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14007" y="1439055"/>
            <a:ext cx="9990605" cy="5096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format specifiers: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-- displays a decimal (base 10) integer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-- displays a floating point value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-- displays a single character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 -- displays a string of characters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 -- used with other specifiers to indicate a "long"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-- displays a floating point value in exponential notation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 -- displays a number in either "e" or "f" format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6077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FUNCTIONS 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14007" y="1439055"/>
            <a:ext cx="9990605" cy="5096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 INPUT FUNCTION: scanf 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provides for formatted input from the keyboard. 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	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scanf ( “format” , &amp;var1, &amp;var2, …) 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“format” is a listing of the data types of the variables to be input and the 	&amp; in front of each variable name tells the system WHERE(address) to store 	the value that is given as  input.  It provides the address for the variable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float a;  int b;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scanf (“%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f%d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&amp;a, &amp;b);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FUNCTIONS 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14007" y="1439055"/>
            <a:ext cx="9990605" cy="5096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provides for formatted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	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“format” 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…) 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“format” is a listing of the data types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variables(Var1,var2,…)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be output in the  monitor screen.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b=10;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(“%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”,b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-----&gt; OUTPUT : 10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(“Welcome to REC”); ---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OUTPUT: Welcome  to REC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1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MCQ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 Compiler: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Translates a C program into Assemble Code for the underlying CPU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Translates any High Level program into Assemble code for the underlying CPU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Translates a C program into Machine Language Code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Translates C library functions to Machine level code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ANSWER: C	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589" y="1299195"/>
            <a:ext cx="9603275" cy="1049235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1657" y="2000741"/>
            <a:ext cx="9603275" cy="3450613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 C LANGUAGE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 LANGUAGE</a:t>
            </a: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C PROGRAM</a:t>
            </a:r>
          </a:p>
          <a:p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FILES</a:t>
            </a:r>
          </a:p>
          <a:p>
            <a:pPr marL="228600" lvl="1">
              <a:spcBef>
                <a:spcPts val="1000"/>
              </a:spcBef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INDENDATION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COMPILATION AND EXECUTION OF A C PROGRAM 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1">
              <a:spcBef>
                <a:spcPts val="1000"/>
              </a:spcBef>
            </a:pP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FUNCTIONS 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  <a:p>
            <a:endParaRPr lang="en-US" b="1" u="sng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19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849" y="624110"/>
            <a:ext cx="9750763" cy="1280890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 C LANGUAGE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is a programming language developed at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T’s Bell Laboratories of USA in 1972.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designed and written by Dennis Ritchie.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was limited to use within Bell Laboratories until 1978, when Brian Kernighan and Ritchie published a definitive description of the language.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is a general purpose programming language 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is a Procedural Language.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76760" y="4860976"/>
            <a:ext cx="18288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0971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HISTORY OF C LANGUAGE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13220" y="1618938"/>
            <a:ext cx="7120328" cy="481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175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C LANGUAGE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3928"/>
            <a:ext cx="8915400" cy="4277294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Efficient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Sensitive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Dynamism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and Adaptability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42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 C IS POPULAR?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4184" y="1409075"/>
            <a:ext cx="10260428" cy="450214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popular language since it is simple, reliable and easy to use. It is a language which has survived for more than 3 decades even when new languages, tools and technologies have evolved.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parts of popular operating systems like Windows, UNIX, Linux are written in C.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consumer devices like microwave oven, washing machines and digital cameras are getting smarter day by day. This smartness comes from a microprocessor, an operating system and a program embedded in this devices. Such programs are written in Embedded C.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popular gaming frameworks have been built using C language.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closely interact with hardware devices C language provides features and also make these interactions feasible without compromising performance.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47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C PROGRAM</a:t>
            </a:r>
          </a:p>
        </p:txBody>
      </p:sp>
      <p:pic>
        <p:nvPicPr>
          <p:cNvPr id="4" name="Content Placeholder 3" descr="Image result for structure of c program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409700"/>
            <a:ext cx="7720308" cy="4961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75528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A C PROGRAM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97068029"/>
              </p:ext>
            </p:extLst>
          </p:nvPr>
        </p:nvGraphicFramePr>
        <p:xfrm>
          <a:off x="1948721" y="1304148"/>
          <a:ext cx="8124669" cy="5520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36986">
                  <a:extLst>
                    <a:ext uri="{9D8B030D-6E8A-4147-A177-3AD203B41FA5}">
                      <a16:colId xmlns:a16="http://schemas.microsoft.com/office/drawing/2014/main" xmlns="" val="1543762290"/>
                    </a:ext>
                  </a:extLst>
                </a:gridCol>
                <a:gridCol w="4387683">
                  <a:extLst>
                    <a:ext uri="{9D8B030D-6E8A-4147-A177-3AD203B41FA5}">
                      <a16:colId xmlns:a16="http://schemas.microsoft.com/office/drawing/2014/main" xmlns="" val="4135852024"/>
                    </a:ext>
                  </a:extLst>
                </a:gridCol>
              </a:tblGrid>
              <a:tr h="1948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96" marR="52796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SAMPLE C PROGRAM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96" marR="52796" marT="0" marB="0"/>
                </a:tc>
                <a:extLst>
                  <a:ext uri="{0D108BD9-81ED-4DB2-BD59-A6C34878D82A}">
                    <a16:rowId xmlns:a16="http://schemas.microsoft.com/office/drawing/2014/main" xmlns="" val="3394990182"/>
                  </a:ext>
                </a:extLst>
              </a:tr>
              <a:tr h="4983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Section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96" marR="527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//Sample Program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96" marR="52796" marT="0" marB="0"/>
                </a:tc>
                <a:extLst>
                  <a:ext uri="{0D108BD9-81ED-4DB2-BD59-A6C34878D82A}">
                    <a16:rowId xmlns:a16="http://schemas.microsoft.com/office/drawing/2014/main" xmlns="" val="2950762572"/>
                  </a:ext>
                </a:extLst>
              </a:tr>
              <a:tr h="55218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 Section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96" marR="527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stdio.h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#include&lt;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conio.h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96" marR="52796" marT="0" marB="0"/>
                </a:tc>
                <a:extLst>
                  <a:ext uri="{0D108BD9-81ED-4DB2-BD59-A6C34878D82A}">
                    <a16:rowId xmlns:a16="http://schemas.microsoft.com/office/drawing/2014/main" xmlns="" val="2147187809"/>
                  </a:ext>
                </a:extLst>
              </a:tr>
              <a:tr h="266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Declaration Section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96" marR="527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func1();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96" marR="52796" marT="0" marB="0"/>
                </a:tc>
                <a:extLst>
                  <a:ext uri="{0D108BD9-81ED-4DB2-BD59-A6C34878D82A}">
                    <a16:rowId xmlns:a16="http://schemas.microsoft.com/office/drawing/2014/main" xmlns="" val="2109253072"/>
                  </a:ext>
                </a:extLst>
              </a:tr>
              <a:tr h="266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 Declaration Section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96" marR="527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a=10;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96" marR="52796" marT="0" marB="0"/>
                </a:tc>
                <a:extLst>
                  <a:ext uri="{0D108BD9-81ED-4DB2-BD59-A6C34878D82A}">
                    <a16:rowId xmlns:a16="http://schemas.microsoft.com/office/drawing/2014/main" xmlns="" val="2989445431"/>
                  </a:ext>
                </a:extLst>
              </a:tr>
              <a:tr h="198068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 Section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96" marR="527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main 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clrscr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printf (“the value of a is inside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main%d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”,a);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fun();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96" marR="52796" marT="0" marB="0"/>
                </a:tc>
                <a:extLst>
                  <a:ext uri="{0D108BD9-81ED-4DB2-BD59-A6C34878D82A}">
                    <a16:rowId xmlns:a16="http://schemas.microsoft.com/office/drawing/2014/main" xmlns="" val="2180877603"/>
                  </a:ext>
                </a:extLst>
              </a:tr>
              <a:tr h="140928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Subroutine Section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96" marR="52796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 fun ()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printf (“the value of a is inside func1%d”, a);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}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796" marR="52796" marT="0" marB="0"/>
                </a:tc>
                <a:extLst>
                  <a:ext uri="{0D108BD9-81ED-4DB2-BD59-A6C34878D82A}">
                    <a16:rowId xmlns:a16="http://schemas.microsoft.com/office/drawing/2014/main" xmlns="" val="631564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542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956</TotalTime>
  <Words>915</Words>
  <Application>Microsoft Office PowerPoint</Application>
  <PresentationFormat>Custom</PresentationFormat>
  <Paragraphs>187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Wisp</vt:lpstr>
      <vt:lpstr>UNIT-II</vt:lpstr>
      <vt:lpstr>Overview of C </vt:lpstr>
      <vt:lpstr>TOPICS</vt:lpstr>
      <vt:lpstr>INTRODUCTION- C LANGUAGE</vt:lpstr>
      <vt:lpstr>HISTORY OF C LANGUAGE</vt:lpstr>
      <vt:lpstr>FEATURES OF C LANGUAGE</vt:lpstr>
      <vt:lpstr>WHY  C IS POPULAR?</vt:lpstr>
      <vt:lpstr>STRUCTURE OF A C PROGRAM</vt:lpstr>
      <vt:lpstr>STRUCTURE OF A C PROGRAM</vt:lpstr>
      <vt:lpstr>HEADER FILES</vt:lpstr>
      <vt:lpstr>COMMENTS</vt:lpstr>
      <vt:lpstr>SYNTAX  OF COMMENT</vt:lpstr>
      <vt:lpstr>CODE INDENDATION</vt:lpstr>
      <vt:lpstr>CODE INDENDATION</vt:lpstr>
      <vt:lpstr>CODE INDENDATION</vt:lpstr>
      <vt:lpstr>COMPILATION AND EXECUTION</vt:lpstr>
      <vt:lpstr>COMPILER VS INTEPRETER</vt:lpstr>
      <vt:lpstr>COMPILATION AND EXECUTION</vt:lpstr>
      <vt:lpstr>Slide 19</vt:lpstr>
      <vt:lpstr>INPUT/OUTPUT FUNCTIONS </vt:lpstr>
      <vt:lpstr>INPUT/OUTPUT FUNCTIONS </vt:lpstr>
      <vt:lpstr>INPUT/OUTPUT FUNCTIONS </vt:lpstr>
      <vt:lpstr>INPUT/OUTPUT FUNCTIONS </vt:lpstr>
      <vt:lpstr>MCQ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01-Overview of C</dc:title>
  <dc:creator>HDC1206010</dc:creator>
  <cp:lastModifiedBy>Arun</cp:lastModifiedBy>
  <cp:revision>46</cp:revision>
  <dcterms:created xsi:type="dcterms:W3CDTF">2019-12-14T03:24:02Z</dcterms:created>
  <dcterms:modified xsi:type="dcterms:W3CDTF">2021-05-02T06:09:39Z</dcterms:modified>
</cp:coreProperties>
</file>