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Garamon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0" roundtripDataSignature="AMtx7mijeRasab6Tfoom01YpAp1bM2GP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Garamond-bold.fntdata"/><Relationship Id="rId14" Type="http://schemas.openxmlformats.org/officeDocument/2006/relationships/slide" Target="slides/slide9.xml"/><Relationship Id="rId36" Type="http://schemas.openxmlformats.org/officeDocument/2006/relationships/font" Target="fonts/Garamond-regular.fntdata"/><Relationship Id="rId17" Type="http://schemas.openxmlformats.org/officeDocument/2006/relationships/slide" Target="slides/slide12.xml"/><Relationship Id="rId39" Type="http://schemas.openxmlformats.org/officeDocument/2006/relationships/font" Target="fonts/Garamond-boldItalic.fntdata"/><Relationship Id="rId16" Type="http://schemas.openxmlformats.org/officeDocument/2006/relationships/slide" Target="slides/slide11.xml"/><Relationship Id="rId38" Type="http://schemas.openxmlformats.org/officeDocument/2006/relationships/font" Target="fonts/Garamon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4" name="Google Shape;29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 name="Google Shape;11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32"/>
          <p:cNvSpPr txBox="1"/>
          <p:nvPr>
            <p:ph type="ctrTitle"/>
          </p:nvPr>
        </p:nvSpPr>
        <p:spPr>
          <a:xfrm>
            <a:off x="601670" y="3335275"/>
            <a:ext cx="7940660" cy="763525"/>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lvl1pPr lvl="0" algn="ctr">
              <a:spcBef>
                <a:spcPts val="0"/>
              </a:spcBef>
              <a:spcAft>
                <a:spcPts val="0"/>
              </a:spcAft>
              <a:buClr>
                <a:srgbClr val="C00000"/>
              </a:buClr>
              <a:buSzPts val="3600"/>
              <a:buFont typeface="Calibri"/>
              <a:buNone/>
              <a:defRPr sz="360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2"/>
          <p:cNvSpPr txBox="1"/>
          <p:nvPr>
            <p:ph idx="1" type="subTitle"/>
          </p:nvPr>
        </p:nvSpPr>
        <p:spPr>
          <a:xfrm>
            <a:off x="601670" y="4098800"/>
            <a:ext cx="7940660" cy="763525"/>
          </a:xfrm>
          <a:prstGeom prst="rect">
            <a:avLst/>
          </a:prstGeom>
          <a:noFill/>
          <a:ln>
            <a:noFill/>
          </a:ln>
        </p:spPr>
        <p:txBody>
          <a:bodyPr anchorCtr="0" anchor="t" bIns="45700" lIns="91425" spcFirstLastPara="1" rIns="91425" wrap="square" tIns="45700">
            <a:normAutofit/>
          </a:bodyPr>
          <a:lstStyle>
            <a:lvl1pPr lvl="0" algn="ctr">
              <a:spcBef>
                <a:spcPts val="560"/>
              </a:spcBef>
              <a:spcAft>
                <a:spcPts val="0"/>
              </a:spcAft>
              <a:buClr>
                <a:srgbClr val="1D3A00"/>
              </a:buClr>
              <a:buSzPts val="2800"/>
              <a:buNone/>
              <a:defRPr b="0" i="0" sz="2800">
                <a:solidFill>
                  <a:srgbClr val="1D3A00"/>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9" name="Google Shape;19;p3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41"/>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1"/>
          <p:cNvSpPr/>
          <p:nvPr>
            <p:ph idx="2" type="pic"/>
          </p:nvPr>
        </p:nvSpPr>
        <p:spPr>
          <a:xfrm>
            <a:off x="1792288" y="459581"/>
            <a:ext cx="5486400" cy="3086100"/>
          </a:xfrm>
          <a:prstGeom prst="rect">
            <a:avLst/>
          </a:prstGeom>
          <a:noFill/>
          <a:ln>
            <a:noFill/>
          </a:ln>
        </p:spPr>
      </p:sp>
      <p:sp>
        <p:nvSpPr>
          <p:cNvPr id="75" name="Google Shape;75;p41"/>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6" name="Google Shape;76;p4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4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42"/>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42"/>
          <p:cNvSpPr txBox="1"/>
          <p:nvPr>
            <p:ph idx="1" type="body"/>
          </p:nvPr>
        </p:nvSpPr>
        <p:spPr>
          <a:xfrm rot="5400000">
            <a:off x="2874764" y="-1217413"/>
            <a:ext cx="3394472"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2" name="Google Shape;82;p4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4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43"/>
          <p:cNvSpPr txBox="1"/>
          <p:nvPr>
            <p:ph type="title"/>
          </p:nvPr>
        </p:nvSpPr>
        <p:spPr>
          <a:xfrm rot="5400000">
            <a:off x="5463778" y="1371601"/>
            <a:ext cx="4388644"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43"/>
          <p:cNvSpPr txBox="1"/>
          <p:nvPr>
            <p:ph idx="1" type="body"/>
          </p:nvPr>
        </p:nvSpPr>
        <p:spPr>
          <a:xfrm rot="5400000">
            <a:off x="1272778" y="-609599"/>
            <a:ext cx="4388644"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4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4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pic>
        <p:nvPicPr>
          <p:cNvPr descr="E:\websites\free-power-point-templates\2012\logos.png" id="91" name="Google Shape;91;p43"/>
          <p:cNvPicPr preferRelativeResize="0"/>
          <p:nvPr/>
        </p:nvPicPr>
        <p:blipFill rotWithShape="1">
          <a:blip r:embed="rId2">
            <a:alphaModFix/>
          </a:blip>
          <a:srcRect b="0" l="0" r="0" t="0"/>
          <a:stretch/>
        </p:blipFill>
        <p:spPr>
          <a:xfrm>
            <a:off x="3808475" y="2326213"/>
            <a:ext cx="1463784" cy="52696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bg>
      <p:bgPr>
        <a:blipFill>
          <a:blip r:embed="rId2">
            <a:alphaModFix/>
          </a:blip>
          <a:stretch>
            <a:fillRect/>
          </a:stretch>
        </a:blipFill>
      </p:bgPr>
    </p:bg>
    <p:spTree>
      <p:nvGrpSpPr>
        <p:cNvPr id="22" name="Shape 22"/>
        <p:cNvGrpSpPr/>
        <p:nvPr/>
      </p:nvGrpSpPr>
      <p:grpSpPr>
        <a:xfrm>
          <a:off x="0" y="0"/>
          <a:ext cx="0" cy="0"/>
          <a:chOff x="0" y="0"/>
          <a:chExt cx="0" cy="0"/>
        </a:xfrm>
      </p:grpSpPr>
      <p:sp>
        <p:nvSpPr>
          <p:cNvPr id="23" name="Google Shape;23;p33"/>
          <p:cNvSpPr txBox="1"/>
          <p:nvPr>
            <p:ph type="title"/>
          </p:nvPr>
        </p:nvSpPr>
        <p:spPr>
          <a:xfrm>
            <a:off x="2586835" y="433880"/>
            <a:ext cx="6108199" cy="57264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C00000"/>
              </a:buClr>
              <a:buSzPts val="3600"/>
              <a:buFont typeface="Calibri"/>
              <a:buNone/>
              <a:defRPr sz="360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33"/>
          <p:cNvSpPr txBox="1"/>
          <p:nvPr>
            <p:ph idx="1" type="body"/>
          </p:nvPr>
        </p:nvSpPr>
        <p:spPr>
          <a:xfrm>
            <a:off x="2586835" y="1044700"/>
            <a:ext cx="6108199" cy="3511061"/>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rgbClr val="1D3A00"/>
              </a:buClr>
              <a:buSzPts val="2800"/>
              <a:buChar char="•"/>
              <a:defRPr sz="2800">
                <a:solidFill>
                  <a:srgbClr val="1D3A00"/>
                </a:solidFill>
              </a:defRPr>
            </a:lvl1pPr>
            <a:lvl2pPr indent="-406400" lvl="1" marL="914400" algn="l">
              <a:spcBef>
                <a:spcPts val="560"/>
              </a:spcBef>
              <a:spcAft>
                <a:spcPts val="0"/>
              </a:spcAft>
              <a:buClr>
                <a:srgbClr val="1D3A00"/>
              </a:buClr>
              <a:buSzPts val="2800"/>
              <a:buChar char="–"/>
              <a:defRPr>
                <a:solidFill>
                  <a:srgbClr val="1D3A00"/>
                </a:solidFill>
              </a:defRPr>
            </a:lvl2pPr>
            <a:lvl3pPr indent="-381000" lvl="2" marL="1371600" algn="l">
              <a:spcBef>
                <a:spcPts val="480"/>
              </a:spcBef>
              <a:spcAft>
                <a:spcPts val="0"/>
              </a:spcAft>
              <a:buClr>
                <a:srgbClr val="1D3A00"/>
              </a:buClr>
              <a:buSzPts val="2400"/>
              <a:buChar char="•"/>
              <a:defRPr>
                <a:solidFill>
                  <a:srgbClr val="1D3A00"/>
                </a:solidFill>
              </a:defRPr>
            </a:lvl3pPr>
            <a:lvl4pPr indent="-355600" lvl="3" marL="1828800" algn="l">
              <a:spcBef>
                <a:spcPts val="400"/>
              </a:spcBef>
              <a:spcAft>
                <a:spcPts val="0"/>
              </a:spcAft>
              <a:buClr>
                <a:srgbClr val="1D3A00"/>
              </a:buClr>
              <a:buSzPts val="2000"/>
              <a:buChar char="–"/>
              <a:defRPr>
                <a:solidFill>
                  <a:srgbClr val="1D3A00"/>
                </a:solidFill>
              </a:defRPr>
            </a:lvl4pPr>
            <a:lvl5pPr indent="-355600" lvl="4" marL="2286000" algn="l">
              <a:spcBef>
                <a:spcPts val="400"/>
              </a:spcBef>
              <a:spcAft>
                <a:spcPts val="0"/>
              </a:spcAft>
              <a:buClr>
                <a:srgbClr val="1D3A00"/>
              </a:buClr>
              <a:buSzPts val="2000"/>
              <a:buChar char="»"/>
              <a:defRPr>
                <a:solidFill>
                  <a:srgbClr val="1D3A0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5" name="Google Shape;25;p3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8" name="Shape 28"/>
        <p:cNvGrpSpPr/>
        <p:nvPr/>
      </p:nvGrpSpPr>
      <p:grpSpPr>
        <a:xfrm>
          <a:off x="0" y="0"/>
          <a:ext cx="0" cy="0"/>
          <a:chOff x="0" y="0"/>
          <a:chExt cx="0" cy="0"/>
        </a:xfrm>
      </p:grpSpPr>
      <p:sp>
        <p:nvSpPr>
          <p:cNvPr id="29" name="Google Shape;29;p34"/>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C00000"/>
              </a:buClr>
              <a:buSzPts val="3600"/>
              <a:buFont typeface="Calibri"/>
              <a:buNone/>
              <a:defRPr sz="360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4"/>
          <p:cNvSpPr txBox="1"/>
          <p:nvPr>
            <p:ph idx="1" type="body"/>
          </p:nvPr>
        </p:nvSpPr>
        <p:spPr>
          <a:xfrm>
            <a:off x="448966" y="1808225"/>
            <a:ext cx="8246070" cy="3054098"/>
          </a:xfrm>
          <a:prstGeom prst="rect">
            <a:avLst/>
          </a:prstGeom>
          <a:noFill/>
          <a:ln>
            <a:noFill/>
          </a:ln>
        </p:spPr>
        <p:txBody>
          <a:bodyPr anchorCtr="0" anchor="t" bIns="45700" lIns="91425" spcFirstLastPara="1" rIns="91425" wrap="square" tIns="45700">
            <a:normAutofit/>
          </a:bodyPr>
          <a:lstStyle>
            <a:lvl1pPr indent="-406400" lvl="0" marL="457200" algn="ctr">
              <a:spcBef>
                <a:spcPts val="560"/>
              </a:spcBef>
              <a:spcAft>
                <a:spcPts val="0"/>
              </a:spcAft>
              <a:buClr>
                <a:srgbClr val="1D3A00"/>
              </a:buClr>
              <a:buSzPts val="2800"/>
              <a:buChar char="•"/>
              <a:defRPr sz="2800">
                <a:solidFill>
                  <a:srgbClr val="1D3A00"/>
                </a:solidFill>
              </a:defRPr>
            </a:lvl1pPr>
            <a:lvl2pPr indent="-406400" lvl="1" marL="914400" algn="ctr">
              <a:spcBef>
                <a:spcPts val="560"/>
              </a:spcBef>
              <a:spcAft>
                <a:spcPts val="0"/>
              </a:spcAft>
              <a:buClr>
                <a:srgbClr val="1D3A00"/>
              </a:buClr>
              <a:buSzPts val="2800"/>
              <a:buChar char="–"/>
              <a:defRPr>
                <a:solidFill>
                  <a:srgbClr val="1D3A00"/>
                </a:solidFill>
              </a:defRPr>
            </a:lvl2pPr>
            <a:lvl3pPr indent="-381000" lvl="2" marL="1371600" algn="ctr">
              <a:spcBef>
                <a:spcPts val="480"/>
              </a:spcBef>
              <a:spcAft>
                <a:spcPts val="0"/>
              </a:spcAft>
              <a:buClr>
                <a:srgbClr val="1D3A00"/>
              </a:buClr>
              <a:buSzPts val="2400"/>
              <a:buChar char="•"/>
              <a:defRPr>
                <a:solidFill>
                  <a:srgbClr val="1D3A00"/>
                </a:solidFill>
              </a:defRPr>
            </a:lvl3pPr>
            <a:lvl4pPr indent="-355600" lvl="3" marL="1828800" algn="ctr">
              <a:spcBef>
                <a:spcPts val="400"/>
              </a:spcBef>
              <a:spcAft>
                <a:spcPts val="0"/>
              </a:spcAft>
              <a:buClr>
                <a:srgbClr val="1D3A00"/>
              </a:buClr>
              <a:buSzPts val="2000"/>
              <a:buChar char="–"/>
              <a:defRPr>
                <a:solidFill>
                  <a:srgbClr val="1D3A00"/>
                </a:solidFill>
              </a:defRPr>
            </a:lvl4pPr>
            <a:lvl5pPr indent="-355600" lvl="4" marL="2286000" algn="ctr">
              <a:spcBef>
                <a:spcPts val="400"/>
              </a:spcBef>
              <a:spcAft>
                <a:spcPts val="0"/>
              </a:spcAft>
              <a:buClr>
                <a:srgbClr val="1D3A00"/>
              </a:buClr>
              <a:buSzPts val="2000"/>
              <a:buChar char="»"/>
              <a:defRPr>
                <a:solidFill>
                  <a:srgbClr val="1D3A00"/>
                </a:solidFill>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1" name="Google Shape;31;p3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35"/>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5"/>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35"/>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3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1" name="Shape 41"/>
        <p:cNvGrpSpPr/>
        <p:nvPr/>
      </p:nvGrpSpPr>
      <p:grpSpPr>
        <a:xfrm>
          <a:off x="0" y="0"/>
          <a:ext cx="0" cy="0"/>
          <a:chOff x="0" y="0"/>
          <a:chExt cx="0" cy="0"/>
        </a:xfrm>
      </p:grpSpPr>
      <p:sp>
        <p:nvSpPr>
          <p:cNvPr id="42" name="Google Shape;42;p36"/>
          <p:cNvSpPr txBox="1"/>
          <p:nvPr>
            <p:ph type="title"/>
          </p:nvPr>
        </p:nvSpPr>
        <p:spPr>
          <a:xfrm>
            <a:off x="457201" y="204787"/>
            <a:ext cx="3008313" cy="8715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36"/>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4" name="Google Shape;44;p36"/>
          <p:cNvSpPr txBox="1"/>
          <p:nvPr>
            <p:ph idx="2" type="body"/>
          </p:nvPr>
        </p:nvSpPr>
        <p:spPr>
          <a:xfrm>
            <a:off x="457201" y="1076326"/>
            <a:ext cx="3008313" cy="3518297"/>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5" name="Google Shape;45;p3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3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3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3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3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2" name="Shape 52"/>
        <p:cNvGrpSpPr/>
        <p:nvPr/>
      </p:nvGrpSpPr>
      <p:grpSpPr>
        <a:xfrm>
          <a:off x="0" y="0"/>
          <a:ext cx="0" cy="0"/>
          <a:chOff x="0" y="0"/>
          <a:chExt cx="0" cy="0"/>
        </a:xfrm>
      </p:grpSpPr>
      <p:sp>
        <p:nvSpPr>
          <p:cNvPr id="53" name="Google Shape;53;p38"/>
          <p:cNvSpPr txBox="1"/>
          <p:nvPr>
            <p:ph type="title"/>
          </p:nvPr>
        </p:nvSpPr>
        <p:spPr>
          <a:xfrm>
            <a:off x="722313" y="3305176"/>
            <a:ext cx="7772400" cy="1021556"/>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38"/>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5" name="Google Shape;55;p3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8" name="Shape 58"/>
        <p:cNvGrpSpPr/>
        <p:nvPr/>
      </p:nvGrpSpPr>
      <p:grpSpPr>
        <a:xfrm>
          <a:off x="0" y="0"/>
          <a:ext cx="0" cy="0"/>
          <a:chOff x="0" y="0"/>
          <a:chExt cx="0" cy="0"/>
        </a:xfrm>
      </p:grpSpPr>
      <p:sp>
        <p:nvSpPr>
          <p:cNvPr id="59" name="Google Shape;59;p39"/>
          <p:cNvSpPr txBox="1"/>
          <p:nvPr>
            <p:ph type="title"/>
          </p:nvPr>
        </p:nvSpPr>
        <p:spPr>
          <a:xfrm>
            <a:off x="601670" y="1044700"/>
            <a:ext cx="7940660" cy="7635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C00000"/>
              </a:buClr>
              <a:buSzPts val="3600"/>
              <a:buFont typeface="Calibri"/>
              <a:buNone/>
              <a:defRPr sz="3600">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9"/>
          <p:cNvSpPr txBox="1"/>
          <p:nvPr>
            <p:ph idx="1" type="body"/>
          </p:nvPr>
        </p:nvSpPr>
        <p:spPr>
          <a:xfrm>
            <a:off x="536879" y="1808225"/>
            <a:ext cx="4040188"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1D3A00"/>
              </a:buClr>
              <a:buSzPts val="2400"/>
              <a:buNone/>
              <a:defRPr b="1" sz="2400">
                <a:solidFill>
                  <a:srgbClr val="1D3A0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1" name="Google Shape;61;p39"/>
          <p:cNvSpPr txBox="1"/>
          <p:nvPr>
            <p:ph idx="2" type="body"/>
          </p:nvPr>
        </p:nvSpPr>
        <p:spPr>
          <a:xfrm>
            <a:off x="536879" y="2280622"/>
            <a:ext cx="4040188"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1D3A00"/>
              </a:buClr>
              <a:buSzPts val="2400"/>
              <a:buChar char="•"/>
              <a:defRPr sz="2400">
                <a:solidFill>
                  <a:srgbClr val="1D3A00"/>
                </a:solidFill>
              </a:defRPr>
            </a:lvl1pPr>
            <a:lvl2pPr indent="-355600" lvl="1" marL="914400" algn="ctr">
              <a:spcBef>
                <a:spcPts val="400"/>
              </a:spcBef>
              <a:spcAft>
                <a:spcPts val="0"/>
              </a:spcAft>
              <a:buClr>
                <a:srgbClr val="1D3A00"/>
              </a:buClr>
              <a:buSzPts val="2000"/>
              <a:buChar char="–"/>
              <a:defRPr sz="2000">
                <a:solidFill>
                  <a:srgbClr val="1D3A00"/>
                </a:solidFill>
              </a:defRPr>
            </a:lvl2pPr>
            <a:lvl3pPr indent="-342900" lvl="2" marL="1371600" algn="ctr">
              <a:spcBef>
                <a:spcPts val="360"/>
              </a:spcBef>
              <a:spcAft>
                <a:spcPts val="0"/>
              </a:spcAft>
              <a:buClr>
                <a:srgbClr val="1D3A00"/>
              </a:buClr>
              <a:buSzPts val="1800"/>
              <a:buChar char="•"/>
              <a:defRPr sz="1800">
                <a:solidFill>
                  <a:srgbClr val="1D3A00"/>
                </a:solidFill>
              </a:defRPr>
            </a:lvl3pPr>
            <a:lvl4pPr indent="-330200" lvl="3" marL="1828800" algn="ctr">
              <a:spcBef>
                <a:spcPts val="320"/>
              </a:spcBef>
              <a:spcAft>
                <a:spcPts val="0"/>
              </a:spcAft>
              <a:buClr>
                <a:srgbClr val="1D3A00"/>
              </a:buClr>
              <a:buSzPts val="1600"/>
              <a:buChar char="–"/>
              <a:defRPr sz="1600">
                <a:solidFill>
                  <a:srgbClr val="1D3A00"/>
                </a:solidFill>
              </a:defRPr>
            </a:lvl4pPr>
            <a:lvl5pPr indent="-330200" lvl="4" marL="2286000" algn="ctr">
              <a:spcBef>
                <a:spcPts val="320"/>
              </a:spcBef>
              <a:spcAft>
                <a:spcPts val="0"/>
              </a:spcAft>
              <a:buClr>
                <a:srgbClr val="1D3A00"/>
              </a:buClr>
              <a:buSzPts val="1600"/>
              <a:buChar char="»"/>
              <a:defRPr sz="1600">
                <a:solidFill>
                  <a:srgbClr val="1D3A0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2" name="Google Shape;62;p39"/>
          <p:cNvSpPr txBox="1"/>
          <p:nvPr>
            <p:ph idx="3" type="body"/>
          </p:nvPr>
        </p:nvSpPr>
        <p:spPr>
          <a:xfrm>
            <a:off x="4572000" y="1808225"/>
            <a:ext cx="4041775" cy="479822"/>
          </a:xfrm>
          <a:prstGeom prst="rect">
            <a:avLst/>
          </a:prstGeom>
          <a:noFill/>
          <a:ln>
            <a:noFill/>
          </a:ln>
        </p:spPr>
        <p:txBody>
          <a:bodyPr anchorCtr="0" anchor="b" bIns="45700" lIns="91425" spcFirstLastPara="1" rIns="91425" wrap="square" tIns="45700">
            <a:normAutofit/>
          </a:bodyPr>
          <a:lstStyle>
            <a:lvl1pPr indent="-228600" lvl="0" marL="457200" algn="ctr">
              <a:spcBef>
                <a:spcPts val="480"/>
              </a:spcBef>
              <a:spcAft>
                <a:spcPts val="0"/>
              </a:spcAft>
              <a:buClr>
                <a:srgbClr val="1D3A00"/>
              </a:buClr>
              <a:buSzPts val="2400"/>
              <a:buNone/>
              <a:defRPr b="1" sz="2400">
                <a:solidFill>
                  <a:srgbClr val="1D3A00"/>
                </a:solidFill>
              </a:defRPr>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3" name="Google Shape;63;p39"/>
          <p:cNvSpPr txBox="1"/>
          <p:nvPr>
            <p:ph idx="4" type="body"/>
          </p:nvPr>
        </p:nvSpPr>
        <p:spPr>
          <a:xfrm>
            <a:off x="4572000" y="2280622"/>
            <a:ext cx="4041775" cy="2276294"/>
          </a:xfrm>
          <a:prstGeom prst="rect">
            <a:avLst/>
          </a:prstGeom>
          <a:noFill/>
          <a:ln>
            <a:noFill/>
          </a:ln>
        </p:spPr>
        <p:txBody>
          <a:bodyPr anchorCtr="0" anchor="t" bIns="45700" lIns="91425" spcFirstLastPara="1" rIns="91425" wrap="square" tIns="45700">
            <a:normAutofit/>
          </a:bodyPr>
          <a:lstStyle>
            <a:lvl1pPr indent="-381000" lvl="0" marL="457200" algn="ctr">
              <a:spcBef>
                <a:spcPts val="480"/>
              </a:spcBef>
              <a:spcAft>
                <a:spcPts val="0"/>
              </a:spcAft>
              <a:buClr>
                <a:srgbClr val="1D3A00"/>
              </a:buClr>
              <a:buSzPts val="2400"/>
              <a:buChar char="•"/>
              <a:defRPr sz="2400">
                <a:solidFill>
                  <a:srgbClr val="1D3A00"/>
                </a:solidFill>
              </a:defRPr>
            </a:lvl1pPr>
            <a:lvl2pPr indent="-355600" lvl="1" marL="914400" algn="ctr">
              <a:spcBef>
                <a:spcPts val="400"/>
              </a:spcBef>
              <a:spcAft>
                <a:spcPts val="0"/>
              </a:spcAft>
              <a:buClr>
                <a:srgbClr val="1D3A00"/>
              </a:buClr>
              <a:buSzPts val="2000"/>
              <a:buChar char="–"/>
              <a:defRPr sz="2000">
                <a:solidFill>
                  <a:srgbClr val="1D3A00"/>
                </a:solidFill>
              </a:defRPr>
            </a:lvl2pPr>
            <a:lvl3pPr indent="-342900" lvl="2" marL="1371600" algn="ctr">
              <a:spcBef>
                <a:spcPts val="360"/>
              </a:spcBef>
              <a:spcAft>
                <a:spcPts val="0"/>
              </a:spcAft>
              <a:buClr>
                <a:srgbClr val="1D3A00"/>
              </a:buClr>
              <a:buSzPts val="1800"/>
              <a:buChar char="•"/>
              <a:defRPr sz="1800">
                <a:solidFill>
                  <a:srgbClr val="1D3A00"/>
                </a:solidFill>
              </a:defRPr>
            </a:lvl3pPr>
            <a:lvl4pPr indent="-330200" lvl="3" marL="1828800" algn="ctr">
              <a:spcBef>
                <a:spcPts val="320"/>
              </a:spcBef>
              <a:spcAft>
                <a:spcPts val="0"/>
              </a:spcAft>
              <a:buClr>
                <a:srgbClr val="1D3A00"/>
              </a:buClr>
              <a:buSzPts val="1600"/>
              <a:buChar char="–"/>
              <a:defRPr sz="1600">
                <a:solidFill>
                  <a:srgbClr val="1D3A00"/>
                </a:solidFill>
              </a:defRPr>
            </a:lvl4pPr>
            <a:lvl5pPr indent="-330200" lvl="4" marL="2286000" algn="ctr">
              <a:spcBef>
                <a:spcPts val="320"/>
              </a:spcBef>
              <a:spcAft>
                <a:spcPts val="0"/>
              </a:spcAft>
              <a:buClr>
                <a:srgbClr val="1D3A00"/>
              </a:buClr>
              <a:buSzPts val="1600"/>
              <a:buChar char="»"/>
              <a:defRPr sz="1600">
                <a:solidFill>
                  <a:srgbClr val="1D3A00"/>
                </a:solidFill>
              </a:defRPr>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4" name="Google Shape;64;p3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3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4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4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1"/>
          <p:cNvSpPr txBox="1"/>
          <p:nvPr>
            <p:ph idx="1" type="body"/>
          </p:nvPr>
        </p:nvSpPr>
        <p:spPr>
          <a:xfrm>
            <a:off x="457200" y="1200151"/>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
        <p:nvSpPr>
          <p:cNvPr id="15" name="Google Shape;15;p31"/>
          <p:cNvSpPr txBox="1"/>
          <p:nvPr/>
        </p:nvSpPr>
        <p:spPr>
          <a:xfrm>
            <a:off x="-9150" y="5213747"/>
            <a:ext cx="8389625"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IN" sz="1400" u="none" cap="none" strike="noStrike">
                <a:solidFill>
                  <a:srgbClr val="A5A5A5"/>
                </a:solidFill>
                <a:latin typeface="Calibri"/>
                <a:ea typeface="Calibri"/>
                <a:cs typeface="Calibri"/>
                <a:sym typeface="Calibri"/>
              </a:rPr>
              <a:t>This presentation uses a free template provided by FPPT.com</a:t>
            </a:r>
            <a:endParaRPr/>
          </a:p>
          <a:p>
            <a:pPr indent="0" lvl="0" marL="0" marR="0" rtl="0" algn="l">
              <a:spcBef>
                <a:spcPts val="0"/>
              </a:spcBef>
              <a:spcAft>
                <a:spcPts val="0"/>
              </a:spcAft>
              <a:buNone/>
            </a:pPr>
            <a:r>
              <a:rPr lang="en-IN" sz="1400">
                <a:solidFill>
                  <a:srgbClr val="A5A5A5"/>
                </a:solidFill>
                <a:latin typeface="Calibri"/>
                <a:ea typeface="Calibri"/>
                <a:cs typeface="Calibri"/>
                <a:sym typeface="Calibri"/>
              </a:rPr>
              <a:t>www.free-power-point-templates.com</a:t>
            </a:r>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5.png"/><Relationship Id="rId5"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s://www.rajalakshmicolleges.net/moodl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0.xml"/><Relationship Id="rId3" Type="http://schemas.openxmlformats.org/officeDocument/2006/relationships/image" Target="../media/image1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
          <p:cNvSpPr txBox="1"/>
          <p:nvPr>
            <p:ph type="ctrTitle"/>
          </p:nvPr>
        </p:nvSpPr>
        <p:spPr>
          <a:xfrm>
            <a:off x="754375" y="3398103"/>
            <a:ext cx="7940660" cy="1221640"/>
          </a:xfrm>
          <a:prstGeom prst="rect">
            <a:avLst/>
          </a:prstGeom>
          <a:noFill/>
          <a:ln>
            <a:noFill/>
          </a:ln>
          <a:effectLst>
            <a:outerShdw blurRad="50800" rotWithShape="0" algn="tl" dir="2700000" dist="38100">
              <a:srgbClr val="000000">
                <a:alpha val="40000"/>
              </a:srgbClr>
            </a:outerShdw>
          </a:effectLst>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Calibri"/>
              <a:buNone/>
            </a:pPr>
            <a:r>
              <a:rPr b="1" lang="en-IN"/>
              <a:t>PROGRAMMING USING PYTHON</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idx="1" type="body"/>
          </p:nvPr>
        </p:nvSpPr>
        <p:spPr>
          <a:xfrm>
            <a:off x="448965" y="1960625"/>
            <a:ext cx="8398470" cy="3054098"/>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1D3A00"/>
              </a:buClr>
              <a:buSzPts val="2800"/>
              <a:buChar char="•"/>
            </a:pPr>
            <a:r>
              <a:rPr lang="en-IN">
                <a:latin typeface="Garamond"/>
                <a:ea typeface="Garamond"/>
                <a:cs typeface="Garamond"/>
                <a:sym typeface="Garamond"/>
              </a:rPr>
              <a:t>To </a:t>
            </a:r>
            <a:r>
              <a:rPr b="1" i="1" lang="en-IN">
                <a:solidFill>
                  <a:srgbClr val="FF0000"/>
                </a:solidFill>
                <a:latin typeface="Garamond"/>
                <a:ea typeface="Garamond"/>
                <a:cs typeface="Garamond"/>
                <a:sym typeface="Garamond"/>
              </a:rPr>
              <a:t>display output </a:t>
            </a:r>
            <a:r>
              <a:rPr lang="en-IN">
                <a:latin typeface="Garamond"/>
                <a:ea typeface="Garamond"/>
                <a:cs typeface="Garamond"/>
                <a:sym typeface="Garamond"/>
              </a:rPr>
              <a:t>on the screen of the user - print( )</a:t>
            </a:r>
            <a:endParaRPr/>
          </a:p>
          <a:p>
            <a:pPr indent="-342900" lvl="0" marL="342900" rtl="0" algn="l">
              <a:spcBef>
                <a:spcPts val="560"/>
              </a:spcBef>
              <a:spcAft>
                <a:spcPts val="0"/>
              </a:spcAft>
              <a:buClr>
                <a:srgbClr val="1D3A00"/>
              </a:buClr>
              <a:buSzPts val="2800"/>
              <a:buChar char="•"/>
            </a:pPr>
            <a:r>
              <a:rPr lang="en-IN">
                <a:latin typeface="Garamond"/>
                <a:ea typeface="Garamond"/>
                <a:cs typeface="Garamond"/>
                <a:sym typeface="Garamond"/>
              </a:rPr>
              <a:t>Syntax:</a:t>
            </a:r>
            <a:endParaRPr/>
          </a:p>
          <a:p>
            <a:pPr indent="0" lvl="0" marL="0" rtl="0" algn="l">
              <a:spcBef>
                <a:spcPts val="560"/>
              </a:spcBef>
              <a:spcAft>
                <a:spcPts val="0"/>
              </a:spcAft>
              <a:buClr>
                <a:srgbClr val="1D3A00"/>
              </a:buClr>
              <a:buSzPts val="2800"/>
              <a:buNone/>
            </a:pPr>
            <a:r>
              <a:rPr lang="en-IN">
                <a:latin typeface="Garamond"/>
                <a:ea typeface="Garamond"/>
                <a:cs typeface="Garamond"/>
                <a:sym typeface="Garamond"/>
              </a:rPr>
              <a:t>	print([output ])</a:t>
            </a:r>
            <a:endParaRPr/>
          </a:p>
          <a:p>
            <a:pPr indent="-342900" lvl="0" marL="342900" rtl="0" algn="l">
              <a:spcBef>
                <a:spcPts val="560"/>
              </a:spcBef>
              <a:spcAft>
                <a:spcPts val="0"/>
              </a:spcAft>
              <a:buClr>
                <a:srgbClr val="1D3A00"/>
              </a:buClr>
              <a:buSzPts val="2800"/>
              <a:buChar char="•"/>
            </a:pPr>
            <a:r>
              <a:rPr lang="en-IN">
                <a:latin typeface="Garamond"/>
                <a:ea typeface="Garamond"/>
                <a:cs typeface="Garamond"/>
                <a:sym typeface="Garamond"/>
              </a:rPr>
              <a:t>Example code:</a:t>
            </a:r>
            <a:endParaRPr/>
          </a:p>
          <a:p>
            <a:pPr indent="0" lvl="0" marL="0" rtl="0" algn="l">
              <a:spcBef>
                <a:spcPts val="560"/>
              </a:spcBef>
              <a:spcAft>
                <a:spcPts val="0"/>
              </a:spcAft>
              <a:buClr>
                <a:srgbClr val="1D3A00"/>
              </a:buClr>
              <a:buSzPts val="2800"/>
              <a:buNone/>
            </a:pPr>
            <a:r>
              <a:rPr lang="en-IN">
                <a:latin typeface="Garamond"/>
                <a:ea typeface="Garamond"/>
                <a:cs typeface="Garamond"/>
                <a:sym typeface="Garamond"/>
              </a:rPr>
              <a:t>     language=“Python”</a:t>
            </a:r>
            <a:endParaRPr/>
          </a:p>
          <a:p>
            <a:pPr indent="0" lvl="0" marL="0" rtl="0" algn="l">
              <a:spcBef>
                <a:spcPts val="560"/>
              </a:spcBef>
              <a:spcAft>
                <a:spcPts val="0"/>
              </a:spcAft>
              <a:buClr>
                <a:srgbClr val="1D3A00"/>
              </a:buClr>
              <a:buSzPts val="2800"/>
              <a:buNone/>
            </a:pPr>
            <a:r>
              <a:rPr lang="en-IN">
                <a:latin typeface="Garamond"/>
                <a:ea typeface="Garamond"/>
                <a:cs typeface="Garamond"/>
                <a:sym typeface="Garamond"/>
              </a:rPr>
              <a:t>     print(language)</a:t>
            </a:r>
            <a:endParaRPr>
              <a:latin typeface="Garamond"/>
              <a:ea typeface="Garamond"/>
              <a:cs typeface="Garamond"/>
              <a:sym typeface="Garamond"/>
            </a:endParaRPr>
          </a:p>
        </p:txBody>
      </p:sp>
      <p:sp>
        <p:nvSpPr>
          <p:cNvPr id="162" name="Google Shape;162;p10"/>
          <p:cNvSpPr txBox="1"/>
          <p:nvPr/>
        </p:nvSpPr>
        <p:spPr>
          <a:xfrm>
            <a:off x="601365" y="1197100"/>
            <a:ext cx="8246070" cy="76352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C00000"/>
              </a:buClr>
              <a:buSzPts val="3600"/>
              <a:buFont typeface="Garamond"/>
              <a:buNone/>
            </a:pPr>
            <a:r>
              <a:rPr b="1" lang="en-IN" sz="3600">
                <a:solidFill>
                  <a:srgbClr val="C00000"/>
                </a:solidFill>
                <a:latin typeface="Garamond"/>
                <a:ea typeface="Garamond"/>
                <a:cs typeface="Garamond"/>
                <a:sym typeface="Garamond"/>
              </a:rPr>
              <a:t>Python Basics-Print statement</a:t>
            </a:r>
            <a:endParaRPr/>
          </a:p>
        </p:txBody>
      </p:sp>
      <p:sp>
        <p:nvSpPr>
          <p:cNvPr id="163" name="Google Shape;163;p10"/>
          <p:cNvSpPr/>
          <p:nvPr/>
        </p:nvSpPr>
        <p:spPr>
          <a:xfrm>
            <a:off x="5793640" y="2877160"/>
            <a:ext cx="2137870" cy="122164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2800">
                <a:solidFill>
                  <a:schemeClr val="lt1"/>
                </a:solidFill>
                <a:latin typeface="Garamond"/>
                <a:ea typeface="Garamond"/>
                <a:cs typeface="Garamond"/>
                <a:sym typeface="Garamond"/>
              </a:rPr>
              <a:t>Output:</a:t>
            </a:r>
            <a:endParaRPr/>
          </a:p>
          <a:p>
            <a:pPr indent="0" lvl="0" marL="0" marR="0" rtl="0" algn="l">
              <a:spcBef>
                <a:spcPts val="0"/>
              </a:spcBef>
              <a:spcAft>
                <a:spcPts val="0"/>
              </a:spcAft>
              <a:buNone/>
            </a:pPr>
            <a:r>
              <a:rPr lang="en-IN" sz="2800">
                <a:solidFill>
                  <a:schemeClr val="lt1"/>
                </a:solidFill>
                <a:latin typeface="Garamond"/>
                <a:ea typeface="Garamond"/>
                <a:cs typeface="Garamond"/>
                <a:sym typeface="Garamond"/>
              </a:rPr>
              <a:t>     Python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1"/>
          <p:cNvSpPr txBox="1"/>
          <p:nvPr>
            <p:ph idx="1" type="body"/>
          </p:nvPr>
        </p:nvSpPr>
        <p:spPr>
          <a:xfrm>
            <a:off x="448965" y="1960625"/>
            <a:ext cx="8246070" cy="305409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1D3A00"/>
              </a:buClr>
              <a:buSzPts val="2800"/>
              <a:buNone/>
            </a:pPr>
            <a:r>
              <a:t/>
            </a:r>
            <a:endParaRPr>
              <a:latin typeface="Garamond"/>
              <a:ea typeface="Garamond"/>
              <a:cs typeface="Garamond"/>
              <a:sym typeface="Garamond"/>
            </a:endParaRPr>
          </a:p>
        </p:txBody>
      </p:sp>
      <p:sp>
        <p:nvSpPr>
          <p:cNvPr id="169" name="Google Shape;169;p11"/>
          <p:cNvSpPr txBox="1"/>
          <p:nvPr/>
        </p:nvSpPr>
        <p:spPr>
          <a:xfrm>
            <a:off x="601365" y="1197100"/>
            <a:ext cx="8246070" cy="76352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C00000"/>
              </a:buClr>
              <a:buSzPts val="3600"/>
              <a:buFont typeface="Garamond"/>
              <a:buNone/>
            </a:pPr>
            <a:r>
              <a:rPr b="1" lang="en-IN" sz="3600">
                <a:solidFill>
                  <a:srgbClr val="C00000"/>
                </a:solidFill>
                <a:latin typeface="Garamond"/>
                <a:ea typeface="Garamond"/>
                <a:cs typeface="Garamond"/>
                <a:sym typeface="Garamond"/>
              </a:rPr>
              <a:t>Python Basics-Print statement</a:t>
            </a:r>
            <a:endParaRPr/>
          </a:p>
        </p:txBody>
      </p:sp>
      <p:pic>
        <p:nvPicPr>
          <p:cNvPr id="170" name="Google Shape;170;p11"/>
          <p:cNvPicPr preferRelativeResize="0"/>
          <p:nvPr/>
        </p:nvPicPr>
        <p:blipFill rotWithShape="1">
          <a:blip r:embed="rId3">
            <a:alphaModFix/>
          </a:blip>
          <a:srcRect b="0" l="0" r="0" t="0"/>
          <a:stretch/>
        </p:blipFill>
        <p:spPr>
          <a:xfrm>
            <a:off x="1448004" y="2571750"/>
            <a:ext cx="2245883" cy="2245883"/>
          </a:xfrm>
          <a:prstGeom prst="rect">
            <a:avLst/>
          </a:prstGeom>
          <a:noFill/>
          <a:ln>
            <a:noFill/>
          </a:ln>
          <a:effectLst>
            <a:outerShdw blurRad="292100" rotWithShape="0" algn="tl" dir="2700000" dist="139700">
              <a:srgbClr val="333333">
                <a:alpha val="64705"/>
              </a:srgbClr>
            </a:outerShdw>
          </a:effectLst>
        </p:spPr>
      </p:pic>
      <p:pic>
        <p:nvPicPr>
          <p:cNvPr id="171" name="Google Shape;171;p11"/>
          <p:cNvPicPr preferRelativeResize="0"/>
          <p:nvPr/>
        </p:nvPicPr>
        <p:blipFill rotWithShape="1">
          <a:blip r:embed="rId4">
            <a:alphaModFix/>
          </a:blip>
          <a:srcRect b="0" l="0" r="0" t="0"/>
          <a:stretch/>
        </p:blipFill>
        <p:spPr>
          <a:xfrm>
            <a:off x="4724705" y="2697101"/>
            <a:ext cx="3543300" cy="971550"/>
          </a:xfrm>
          <a:prstGeom prst="rect">
            <a:avLst/>
          </a:prstGeom>
          <a:noFill/>
          <a:ln>
            <a:noFill/>
          </a:ln>
          <a:effectLst>
            <a:outerShdw blurRad="292100" rotWithShape="0" algn="tl" dir="2700000" dist="139700">
              <a:srgbClr val="333333">
                <a:alpha val="64705"/>
              </a:srgbClr>
            </a:outerShdw>
          </a:effectLst>
        </p:spPr>
      </p:pic>
      <p:pic>
        <p:nvPicPr>
          <p:cNvPr id="172" name="Google Shape;172;p11"/>
          <p:cNvPicPr preferRelativeResize="0"/>
          <p:nvPr/>
        </p:nvPicPr>
        <p:blipFill rotWithShape="1">
          <a:blip r:embed="rId5">
            <a:alphaModFix/>
          </a:blip>
          <a:srcRect b="0" l="0" r="0" t="0"/>
          <a:stretch/>
        </p:blipFill>
        <p:spPr>
          <a:xfrm>
            <a:off x="4113885" y="3946095"/>
            <a:ext cx="1524000" cy="638175"/>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12"/>
          <p:cNvSpPr txBox="1"/>
          <p:nvPr>
            <p:ph idx="1" type="body"/>
          </p:nvPr>
        </p:nvSpPr>
        <p:spPr>
          <a:xfrm>
            <a:off x="448965" y="1960625"/>
            <a:ext cx="8246070" cy="305409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ctr">
              <a:spcBef>
                <a:spcPts val="0"/>
              </a:spcBef>
              <a:spcAft>
                <a:spcPts val="0"/>
              </a:spcAft>
              <a:buClr>
                <a:srgbClr val="1D3A00"/>
              </a:buClr>
              <a:buSzPct val="100000"/>
              <a:buNone/>
            </a:pPr>
            <a:r>
              <a:rPr lang="en-IN">
                <a:latin typeface="Garamond"/>
                <a:ea typeface="Garamond"/>
                <a:cs typeface="Garamond"/>
                <a:sym typeface="Garamond"/>
              </a:rPr>
              <a:t>To </a:t>
            </a:r>
            <a:r>
              <a:rPr b="1" i="1" lang="en-IN">
                <a:solidFill>
                  <a:srgbClr val="FF0000"/>
                </a:solidFill>
                <a:latin typeface="Garamond"/>
                <a:ea typeface="Garamond"/>
                <a:cs typeface="Garamond"/>
                <a:sym typeface="Garamond"/>
              </a:rPr>
              <a:t>get user input </a:t>
            </a:r>
            <a:r>
              <a:rPr lang="en-IN">
                <a:latin typeface="Garamond"/>
                <a:ea typeface="Garamond"/>
                <a:cs typeface="Garamond"/>
                <a:sym typeface="Garamond"/>
              </a:rPr>
              <a:t>through keyboard – input()</a:t>
            </a:r>
            <a:endParaRPr>
              <a:latin typeface="Garamond"/>
              <a:ea typeface="Garamond"/>
              <a:cs typeface="Garamond"/>
              <a:sym typeface="Garamond"/>
            </a:endParaRPr>
          </a:p>
          <a:p>
            <a:pPr indent="0" lvl="0" marL="0" rtl="0" algn="ctr">
              <a:spcBef>
                <a:spcPts val="476"/>
              </a:spcBef>
              <a:spcAft>
                <a:spcPts val="0"/>
              </a:spcAft>
              <a:buClr>
                <a:srgbClr val="1D3A00"/>
              </a:buClr>
              <a:buSzPct val="100000"/>
              <a:buNone/>
            </a:pPr>
            <a:r>
              <a:rPr lang="en-IN">
                <a:latin typeface="Garamond"/>
                <a:ea typeface="Garamond"/>
                <a:cs typeface="Garamond"/>
                <a:sym typeface="Garamond"/>
              </a:rPr>
              <a:t>All inputs got from the user are treated as </a:t>
            </a:r>
            <a:r>
              <a:rPr b="1" lang="en-IN">
                <a:solidFill>
                  <a:srgbClr val="FF0000"/>
                </a:solidFill>
                <a:latin typeface="Garamond"/>
                <a:ea typeface="Garamond"/>
                <a:cs typeface="Garamond"/>
                <a:sym typeface="Garamond"/>
              </a:rPr>
              <a:t>Strings</a:t>
            </a:r>
            <a:endParaRPr/>
          </a:p>
          <a:p>
            <a:pPr indent="0" lvl="0" marL="0" rtl="0" algn="l">
              <a:spcBef>
                <a:spcPts val="476"/>
              </a:spcBef>
              <a:spcAft>
                <a:spcPts val="0"/>
              </a:spcAft>
              <a:buClr>
                <a:srgbClr val="FF0000"/>
              </a:buClr>
              <a:buSzPct val="100000"/>
              <a:buNone/>
            </a:pPr>
            <a:r>
              <a:rPr b="1" lang="en-IN">
                <a:solidFill>
                  <a:srgbClr val="FF0000"/>
                </a:solidFill>
                <a:latin typeface="Garamond"/>
                <a:ea typeface="Garamond"/>
                <a:cs typeface="Garamond"/>
                <a:sym typeface="Garamond"/>
              </a:rPr>
              <a:t>Syntax:</a:t>
            </a:r>
            <a:endParaRPr/>
          </a:p>
          <a:p>
            <a:pPr indent="0" lvl="0" marL="0" rtl="0" algn="l">
              <a:spcBef>
                <a:spcPts val="476"/>
              </a:spcBef>
              <a:spcAft>
                <a:spcPts val="0"/>
              </a:spcAft>
              <a:buClr>
                <a:srgbClr val="FF0000"/>
              </a:buClr>
              <a:buSzPct val="100000"/>
              <a:buNone/>
            </a:pPr>
            <a:r>
              <a:rPr b="1" lang="en-IN">
                <a:solidFill>
                  <a:srgbClr val="FF0000"/>
                </a:solidFill>
                <a:latin typeface="Garamond"/>
                <a:ea typeface="Garamond"/>
                <a:cs typeface="Garamond"/>
                <a:sym typeface="Garamond"/>
              </a:rPr>
              <a:t>	variablename	= input([prompt ])</a:t>
            </a:r>
            <a:endParaRPr/>
          </a:p>
          <a:p>
            <a:pPr indent="0" lvl="0" marL="0" rtl="0" algn="l">
              <a:spcBef>
                <a:spcPts val="476"/>
              </a:spcBef>
              <a:spcAft>
                <a:spcPts val="0"/>
              </a:spcAft>
              <a:buClr>
                <a:schemeClr val="dk1"/>
              </a:buClr>
              <a:buSzPct val="100000"/>
              <a:buNone/>
            </a:pPr>
            <a:r>
              <a:rPr b="1" lang="en-IN">
                <a:solidFill>
                  <a:schemeClr val="dk1"/>
                </a:solidFill>
                <a:latin typeface="Garamond"/>
                <a:ea typeface="Garamond"/>
                <a:cs typeface="Garamond"/>
                <a:sym typeface="Garamond"/>
              </a:rPr>
              <a:t>Ex:</a:t>
            </a:r>
            <a:endParaRPr/>
          </a:p>
          <a:p>
            <a:pPr indent="0" lvl="0" marL="0" rtl="0" algn="l">
              <a:spcBef>
                <a:spcPts val="476"/>
              </a:spcBef>
              <a:spcAft>
                <a:spcPts val="0"/>
              </a:spcAft>
              <a:buClr>
                <a:schemeClr val="dk1"/>
              </a:buClr>
              <a:buSzPct val="100000"/>
              <a:buNone/>
            </a:pPr>
            <a:r>
              <a:rPr b="1" lang="en-IN">
                <a:solidFill>
                  <a:schemeClr val="dk1"/>
                </a:solidFill>
                <a:latin typeface="Garamond"/>
                <a:ea typeface="Garamond"/>
                <a:cs typeface="Garamond"/>
                <a:sym typeface="Garamond"/>
              </a:rPr>
              <a:t>     name=input(“Enter your Name:”)</a:t>
            </a:r>
            <a:endParaRPr/>
          </a:p>
          <a:p>
            <a:pPr indent="0" lvl="0" marL="0" rtl="0" algn="l">
              <a:spcBef>
                <a:spcPts val="476"/>
              </a:spcBef>
              <a:spcAft>
                <a:spcPts val="0"/>
              </a:spcAft>
              <a:buClr>
                <a:srgbClr val="1D3A00"/>
              </a:buClr>
              <a:buSzPct val="100000"/>
              <a:buNone/>
            </a:pPr>
            <a:r>
              <a:t/>
            </a:r>
            <a:endParaRPr b="1">
              <a:solidFill>
                <a:srgbClr val="FF0000"/>
              </a:solidFill>
              <a:latin typeface="Garamond"/>
              <a:ea typeface="Garamond"/>
              <a:cs typeface="Garamond"/>
              <a:sym typeface="Garamond"/>
            </a:endParaRPr>
          </a:p>
          <a:p>
            <a:pPr indent="0" lvl="0" marL="0" rtl="0" algn="l">
              <a:spcBef>
                <a:spcPts val="476"/>
              </a:spcBef>
              <a:spcAft>
                <a:spcPts val="0"/>
              </a:spcAft>
              <a:buClr>
                <a:schemeClr val="dk1"/>
              </a:buClr>
              <a:buSzPct val="100000"/>
              <a:buNone/>
            </a:pPr>
            <a:r>
              <a:rPr b="1" lang="en-IN">
                <a:solidFill>
                  <a:schemeClr val="dk1"/>
                </a:solidFill>
                <a:latin typeface="Garamond"/>
                <a:ea typeface="Garamond"/>
                <a:cs typeface="Garamond"/>
                <a:sym typeface="Garamond"/>
              </a:rPr>
              <a:t>Enter your Name: </a:t>
            </a:r>
            <a:endParaRPr/>
          </a:p>
          <a:p>
            <a:pPr indent="0" lvl="0" marL="0" rtl="0" algn="ctr">
              <a:spcBef>
                <a:spcPts val="476"/>
              </a:spcBef>
              <a:spcAft>
                <a:spcPts val="0"/>
              </a:spcAft>
              <a:buClr>
                <a:srgbClr val="1D3A00"/>
              </a:buClr>
              <a:buSzPct val="100000"/>
              <a:buNone/>
            </a:pPr>
            <a:r>
              <a:t/>
            </a:r>
            <a:endParaRPr>
              <a:latin typeface="Garamond"/>
              <a:ea typeface="Garamond"/>
              <a:cs typeface="Garamond"/>
              <a:sym typeface="Garamond"/>
            </a:endParaRPr>
          </a:p>
          <a:p>
            <a:pPr indent="0" lvl="0" marL="0" rtl="0" algn="ctr">
              <a:spcBef>
                <a:spcPts val="476"/>
              </a:spcBef>
              <a:spcAft>
                <a:spcPts val="0"/>
              </a:spcAft>
              <a:buClr>
                <a:srgbClr val="1D3A00"/>
              </a:buClr>
              <a:buSzPct val="100000"/>
              <a:buNone/>
            </a:pPr>
            <a:r>
              <a:t/>
            </a:r>
            <a:endParaRPr>
              <a:latin typeface="Garamond"/>
              <a:ea typeface="Garamond"/>
              <a:cs typeface="Garamond"/>
              <a:sym typeface="Garamond"/>
            </a:endParaRPr>
          </a:p>
        </p:txBody>
      </p:sp>
      <p:sp>
        <p:nvSpPr>
          <p:cNvPr id="178" name="Google Shape;178;p12"/>
          <p:cNvSpPr txBox="1"/>
          <p:nvPr/>
        </p:nvSpPr>
        <p:spPr>
          <a:xfrm>
            <a:off x="601365" y="1197100"/>
            <a:ext cx="8246070" cy="76352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C00000"/>
              </a:buClr>
              <a:buSzPts val="3600"/>
              <a:buFont typeface="Garamond"/>
              <a:buNone/>
            </a:pPr>
            <a:r>
              <a:rPr b="1" lang="en-IN" sz="3600">
                <a:solidFill>
                  <a:srgbClr val="C00000"/>
                </a:solidFill>
                <a:latin typeface="Garamond"/>
                <a:ea typeface="Garamond"/>
                <a:cs typeface="Garamond"/>
                <a:sym typeface="Garamond"/>
              </a:rPr>
              <a:t>Python Basics-User Input statement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3"/>
          <p:cNvSpPr txBox="1"/>
          <p:nvPr>
            <p:ph idx="1" type="body"/>
          </p:nvPr>
        </p:nvSpPr>
        <p:spPr>
          <a:xfrm>
            <a:off x="448965" y="1960625"/>
            <a:ext cx="8246070" cy="3054098"/>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1D3A00"/>
              </a:buClr>
              <a:buSzPts val="2800"/>
              <a:buNone/>
            </a:pPr>
            <a:r>
              <a:t/>
            </a:r>
            <a:endParaRPr>
              <a:latin typeface="Garamond"/>
              <a:ea typeface="Garamond"/>
              <a:cs typeface="Garamond"/>
              <a:sym typeface="Garamond"/>
            </a:endParaRPr>
          </a:p>
        </p:txBody>
      </p:sp>
      <p:sp>
        <p:nvSpPr>
          <p:cNvPr id="184" name="Google Shape;184;p13"/>
          <p:cNvSpPr txBox="1"/>
          <p:nvPr/>
        </p:nvSpPr>
        <p:spPr>
          <a:xfrm>
            <a:off x="601365" y="1197100"/>
            <a:ext cx="8246070" cy="76352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C00000"/>
              </a:buClr>
              <a:buSzPts val="3600"/>
              <a:buFont typeface="Garamond"/>
              <a:buNone/>
            </a:pPr>
            <a:r>
              <a:rPr b="1" lang="en-IN" sz="3600">
                <a:solidFill>
                  <a:srgbClr val="C00000"/>
                </a:solidFill>
                <a:latin typeface="Garamond"/>
                <a:ea typeface="Garamond"/>
                <a:cs typeface="Garamond"/>
                <a:sym typeface="Garamond"/>
              </a:rPr>
              <a:t>Python Basics-User Input statement</a:t>
            </a:r>
            <a:endParaRPr/>
          </a:p>
        </p:txBody>
      </p:sp>
      <p:pic>
        <p:nvPicPr>
          <p:cNvPr id="185" name="Google Shape;185;p13"/>
          <p:cNvPicPr preferRelativeResize="0"/>
          <p:nvPr/>
        </p:nvPicPr>
        <p:blipFill rotWithShape="1">
          <a:blip r:embed="rId3">
            <a:alphaModFix/>
          </a:blip>
          <a:srcRect b="0" l="0" r="0" t="0"/>
          <a:stretch/>
        </p:blipFill>
        <p:spPr>
          <a:xfrm>
            <a:off x="1059785" y="2029012"/>
            <a:ext cx="4123035" cy="1415494"/>
          </a:xfrm>
          <a:prstGeom prst="rect">
            <a:avLst/>
          </a:prstGeom>
          <a:noFill/>
          <a:ln>
            <a:noFill/>
          </a:ln>
          <a:effectLst>
            <a:outerShdw blurRad="292100" rotWithShape="0" algn="tl" dir="2700000" dist="139700">
              <a:srgbClr val="333333">
                <a:alpha val="64705"/>
              </a:srgbClr>
            </a:outerShdw>
          </a:effectLst>
        </p:spPr>
      </p:pic>
      <p:pic>
        <p:nvPicPr>
          <p:cNvPr id="186" name="Google Shape;186;p13"/>
          <p:cNvPicPr preferRelativeResize="0"/>
          <p:nvPr/>
        </p:nvPicPr>
        <p:blipFill rotWithShape="1">
          <a:blip r:embed="rId4">
            <a:alphaModFix/>
          </a:blip>
          <a:srcRect b="0" l="0" r="0" t="0"/>
          <a:stretch/>
        </p:blipFill>
        <p:spPr>
          <a:xfrm>
            <a:off x="1212490" y="3640685"/>
            <a:ext cx="2290575" cy="1127797"/>
          </a:xfrm>
          <a:prstGeom prst="rect">
            <a:avLst/>
          </a:prstGeom>
          <a:noFill/>
          <a:ln>
            <a:noFill/>
          </a:ln>
          <a:effectLst>
            <a:outerShdw blurRad="292100" rotWithShape="0" algn="tl" dir="2700000" dist="139700">
              <a:srgbClr val="333333">
                <a:alpha val="64705"/>
              </a:srgbClr>
            </a:outerShdw>
          </a:effectLst>
        </p:spPr>
      </p:pic>
      <p:pic>
        <p:nvPicPr>
          <p:cNvPr id="187" name="Google Shape;187;p13"/>
          <p:cNvPicPr preferRelativeResize="0"/>
          <p:nvPr/>
        </p:nvPicPr>
        <p:blipFill rotWithShape="1">
          <a:blip r:embed="rId5">
            <a:alphaModFix/>
          </a:blip>
          <a:srcRect b="0" l="0" r="0" t="0"/>
          <a:stretch/>
        </p:blipFill>
        <p:spPr>
          <a:xfrm>
            <a:off x="6099050" y="2029012"/>
            <a:ext cx="2500500" cy="2739470"/>
          </a:xfrm>
          <a:prstGeom prst="rect">
            <a:avLst/>
          </a:prstGeom>
          <a:noFill/>
          <a:ln>
            <a:noFill/>
          </a:ln>
          <a:effectLst>
            <a:outerShdw blurRad="292100" rotWithShape="0" algn="tl" dir="2700000" dist="139700">
              <a:srgbClr val="333333">
                <a:alpha val="64705"/>
              </a:srgbClr>
            </a:outerShdw>
          </a:effectLst>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4"/>
          <p:cNvSpPr txBox="1"/>
          <p:nvPr>
            <p:ph idx="1" type="body"/>
          </p:nvPr>
        </p:nvSpPr>
        <p:spPr>
          <a:xfrm>
            <a:off x="448965" y="1960625"/>
            <a:ext cx="8246070" cy="305409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D3A00"/>
              </a:buClr>
              <a:buSzPts val="2800"/>
              <a:buNone/>
            </a:pPr>
            <a:r>
              <a:rPr lang="en-IN">
                <a:latin typeface="Garamond"/>
                <a:ea typeface="Garamond"/>
                <a:cs typeface="Garamond"/>
                <a:sym typeface="Garamond"/>
              </a:rPr>
              <a:t>Example code:</a:t>
            </a:r>
            <a:endParaRPr/>
          </a:p>
          <a:p>
            <a:pPr indent="0" lvl="0" marL="0" rtl="0" algn="l">
              <a:spcBef>
                <a:spcPts val="560"/>
              </a:spcBef>
              <a:spcAft>
                <a:spcPts val="0"/>
              </a:spcAft>
              <a:buClr>
                <a:srgbClr val="1D3A00"/>
              </a:buClr>
              <a:buSzPts val="2800"/>
              <a:buNone/>
            </a:pPr>
            <a:r>
              <a:rPr lang="en-IN">
                <a:latin typeface="Garamond"/>
                <a:ea typeface="Garamond"/>
                <a:cs typeface="Garamond"/>
                <a:sym typeface="Garamond"/>
              </a:rPr>
              <a:t>     number1=input(“Enter a number:”)</a:t>
            </a:r>
            <a:endParaRPr/>
          </a:p>
          <a:p>
            <a:pPr indent="0" lvl="0" marL="0" rtl="0" algn="l">
              <a:spcBef>
                <a:spcPts val="560"/>
              </a:spcBef>
              <a:spcAft>
                <a:spcPts val="0"/>
              </a:spcAft>
              <a:buClr>
                <a:srgbClr val="1D3A00"/>
              </a:buClr>
              <a:buSzPts val="2800"/>
              <a:buNone/>
            </a:pPr>
            <a:r>
              <a:rPr lang="en-IN">
                <a:latin typeface="Garamond"/>
                <a:ea typeface="Garamond"/>
                <a:cs typeface="Garamond"/>
                <a:sym typeface="Garamond"/>
              </a:rPr>
              <a:t>     number2=input(“Enter another number:”)</a:t>
            </a:r>
            <a:endParaRPr/>
          </a:p>
          <a:p>
            <a:pPr indent="0" lvl="0" marL="0" rtl="0" algn="l">
              <a:spcBef>
                <a:spcPts val="560"/>
              </a:spcBef>
              <a:spcAft>
                <a:spcPts val="0"/>
              </a:spcAft>
              <a:buClr>
                <a:srgbClr val="1D3A00"/>
              </a:buClr>
              <a:buSzPts val="2800"/>
              <a:buNone/>
            </a:pPr>
            <a:r>
              <a:rPr lang="en-IN">
                <a:latin typeface="Garamond"/>
                <a:ea typeface="Garamond"/>
                <a:cs typeface="Garamond"/>
                <a:sym typeface="Garamond"/>
              </a:rPr>
              <a:t>     print(“Result:”,number1+number2)</a:t>
            </a:r>
            <a:endParaRPr>
              <a:latin typeface="Garamond"/>
              <a:ea typeface="Garamond"/>
              <a:cs typeface="Garamond"/>
              <a:sym typeface="Garamond"/>
            </a:endParaRPr>
          </a:p>
        </p:txBody>
      </p:sp>
      <p:sp>
        <p:nvSpPr>
          <p:cNvPr id="193" name="Google Shape;193;p14"/>
          <p:cNvSpPr txBox="1"/>
          <p:nvPr/>
        </p:nvSpPr>
        <p:spPr>
          <a:xfrm>
            <a:off x="601365" y="1197100"/>
            <a:ext cx="8246070" cy="76352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C00000"/>
              </a:buClr>
              <a:buSzPts val="3600"/>
              <a:buFont typeface="Garamond"/>
              <a:buNone/>
            </a:pPr>
            <a:r>
              <a:rPr b="1" lang="en-IN" sz="3600">
                <a:solidFill>
                  <a:srgbClr val="C00000"/>
                </a:solidFill>
                <a:latin typeface="Garamond"/>
                <a:ea typeface="Garamond"/>
                <a:cs typeface="Garamond"/>
                <a:sym typeface="Garamond"/>
              </a:rPr>
              <a:t>Python Basics-User Input statement</a:t>
            </a:r>
            <a:endParaRPr/>
          </a:p>
        </p:txBody>
      </p:sp>
      <p:sp>
        <p:nvSpPr>
          <p:cNvPr id="194" name="Google Shape;194;p14"/>
          <p:cNvSpPr/>
          <p:nvPr/>
        </p:nvSpPr>
        <p:spPr>
          <a:xfrm>
            <a:off x="6251755" y="3640685"/>
            <a:ext cx="2748690" cy="122164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Garamond"/>
                <a:ea typeface="Garamond"/>
                <a:cs typeface="Garamond"/>
                <a:sym typeface="Garamond"/>
              </a:rPr>
              <a:t>Output:</a:t>
            </a:r>
            <a:endParaRPr/>
          </a:p>
          <a:p>
            <a:pPr indent="0" lvl="0" marL="0" marR="0" rtl="0" algn="l">
              <a:spcBef>
                <a:spcPts val="0"/>
              </a:spcBef>
              <a:spcAft>
                <a:spcPts val="0"/>
              </a:spcAft>
              <a:buNone/>
            </a:pPr>
            <a:r>
              <a:rPr lang="en-IN" sz="1800">
                <a:solidFill>
                  <a:schemeClr val="lt1"/>
                </a:solidFill>
                <a:latin typeface="Garamond"/>
                <a:ea typeface="Garamond"/>
                <a:cs typeface="Garamond"/>
                <a:sym typeface="Garamond"/>
              </a:rPr>
              <a:t>Enter a number :5</a:t>
            </a:r>
            <a:endParaRPr/>
          </a:p>
          <a:p>
            <a:pPr indent="0" lvl="0" marL="0" marR="0" rtl="0" algn="l">
              <a:spcBef>
                <a:spcPts val="0"/>
              </a:spcBef>
              <a:spcAft>
                <a:spcPts val="0"/>
              </a:spcAft>
              <a:buNone/>
            </a:pPr>
            <a:r>
              <a:rPr lang="en-IN" sz="1800">
                <a:solidFill>
                  <a:schemeClr val="lt1"/>
                </a:solidFill>
                <a:latin typeface="Garamond"/>
                <a:ea typeface="Garamond"/>
                <a:cs typeface="Garamond"/>
                <a:sym typeface="Garamond"/>
              </a:rPr>
              <a:t>Enter another number:6</a:t>
            </a:r>
            <a:endParaRPr/>
          </a:p>
          <a:p>
            <a:pPr indent="0" lvl="0" marL="0" marR="0" rtl="0" algn="l">
              <a:spcBef>
                <a:spcPts val="0"/>
              </a:spcBef>
              <a:spcAft>
                <a:spcPts val="0"/>
              </a:spcAft>
              <a:buNone/>
            </a:pPr>
            <a:r>
              <a:rPr lang="en-IN" sz="1800">
                <a:solidFill>
                  <a:schemeClr val="lt1"/>
                </a:solidFill>
                <a:latin typeface="Garamond"/>
                <a:ea typeface="Garamond"/>
                <a:cs typeface="Garamond"/>
                <a:sym typeface="Garamond"/>
              </a:rPr>
              <a:t>Result:56</a:t>
            </a:r>
            <a:endParaRPr sz="1800">
              <a:solidFill>
                <a:schemeClr val="lt1"/>
              </a:solidFill>
              <a:latin typeface="Garamond"/>
              <a:ea typeface="Garamond"/>
              <a:cs typeface="Garamond"/>
              <a:sym typeface="Garamo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5"/>
          <p:cNvSpPr txBox="1"/>
          <p:nvPr>
            <p:ph idx="1" type="body"/>
          </p:nvPr>
        </p:nvSpPr>
        <p:spPr>
          <a:xfrm>
            <a:off x="448965" y="1960625"/>
            <a:ext cx="8246070" cy="305409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D3A00"/>
              </a:buClr>
              <a:buSzPts val="2800"/>
              <a:buNone/>
            </a:pPr>
            <a:r>
              <a:rPr lang="en-IN">
                <a:latin typeface="Garamond"/>
                <a:ea typeface="Garamond"/>
                <a:cs typeface="Garamond"/>
                <a:sym typeface="Garamond"/>
              </a:rPr>
              <a:t>Example code:</a:t>
            </a:r>
            <a:endParaRPr/>
          </a:p>
          <a:p>
            <a:pPr indent="0" lvl="0" marL="0" rtl="0" algn="l">
              <a:spcBef>
                <a:spcPts val="560"/>
              </a:spcBef>
              <a:spcAft>
                <a:spcPts val="0"/>
              </a:spcAft>
              <a:buClr>
                <a:srgbClr val="1D3A00"/>
              </a:buClr>
              <a:buSzPts val="2800"/>
              <a:buNone/>
            </a:pPr>
            <a:r>
              <a:rPr lang="en-IN">
                <a:latin typeface="Garamond"/>
                <a:ea typeface="Garamond"/>
                <a:cs typeface="Garamond"/>
                <a:sym typeface="Garamond"/>
              </a:rPr>
              <a:t>     number1=int(input(“Enter a number:”))</a:t>
            </a:r>
            <a:endParaRPr>
              <a:latin typeface="Garamond"/>
              <a:ea typeface="Garamond"/>
              <a:cs typeface="Garamond"/>
              <a:sym typeface="Garamond"/>
            </a:endParaRPr>
          </a:p>
          <a:p>
            <a:pPr indent="0" lvl="0" marL="0" rtl="0" algn="l">
              <a:spcBef>
                <a:spcPts val="560"/>
              </a:spcBef>
              <a:spcAft>
                <a:spcPts val="0"/>
              </a:spcAft>
              <a:buClr>
                <a:srgbClr val="1D3A00"/>
              </a:buClr>
              <a:buSzPts val="2800"/>
              <a:buNone/>
            </a:pPr>
            <a:r>
              <a:rPr lang="en-IN">
                <a:latin typeface="Garamond"/>
                <a:ea typeface="Garamond"/>
                <a:cs typeface="Garamond"/>
                <a:sym typeface="Garamond"/>
              </a:rPr>
              <a:t>     number2=int(input(“Enter another number:”))</a:t>
            </a:r>
            <a:endParaRPr>
              <a:latin typeface="Garamond"/>
              <a:ea typeface="Garamond"/>
              <a:cs typeface="Garamond"/>
              <a:sym typeface="Garamond"/>
            </a:endParaRPr>
          </a:p>
          <a:p>
            <a:pPr indent="0" lvl="0" marL="0" rtl="0" algn="l">
              <a:spcBef>
                <a:spcPts val="560"/>
              </a:spcBef>
              <a:spcAft>
                <a:spcPts val="0"/>
              </a:spcAft>
              <a:buClr>
                <a:srgbClr val="1D3A00"/>
              </a:buClr>
              <a:buSzPts val="2800"/>
              <a:buNone/>
            </a:pPr>
            <a:r>
              <a:rPr lang="en-IN">
                <a:latin typeface="Garamond"/>
                <a:ea typeface="Garamond"/>
                <a:cs typeface="Garamond"/>
                <a:sym typeface="Garamond"/>
              </a:rPr>
              <a:t>     print(“Result:”,number1+number2)</a:t>
            </a:r>
            <a:endParaRPr>
              <a:latin typeface="Garamond"/>
              <a:ea typeface="Garamond"/>
              <a:cs typeface="Garamond"/>
              <a:sym typeface="Garamond"/>
            </a:endParaRPr>
          </a:p>
        </p:txBody>
      </p:sp>
      <p:sp>
        <p:nvSpPr>
          <p:cNvPr id="200" name="Google Shape;200;p15"/>
          <p:cNvSpPr txBox="1"/>
          <p:nvPr/>
        </p:nvSpPr>
        <p:spPr>
          <a:xfrm>
            <a:off x="601365" y="1197100"/>
            <a:ext cx="8246070" cy="76352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C00000"/>
              </a:buClr>
              <a:buSzPts val="3600"/>
              <a:buFont typeface="Garamond"/>
              <a:buNone/>
            </a:pPr>
            <a:r>
              <a:rPr b="1" lang="en-IN" sz="3600">
                <a:solidFill>
                  <a:srgbClr val="C00000"/>
                </a:solidFill>
                <a:latin typeface="Garamond"/>
                <a:ea typeface="Garamond"/>
                <a:cs typeface="Garamond"/>
                <a:sym typeface="Garamond"/>
              </a:rPr>
              <a:t>Python Basics-User Input statement</a:t>
            </a:r>
            <a:endParaRPr/>
          </a:p>
        </p:txBody>
      </p:sp>
      <p:sp>
        <p:nvSpPr>
          <p:cNvPr id="201" name="Google Shape;201;p15"/>
          <p:cNvSpPr/>
          <p:nvPr/>
        </p:nvSpPr>
        <p:spPr>
          <a:xfrm>
            <a:off x="6251755" y="3640685"/>
            <a:ext cx="2748690" cy="122164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Garamond"/>
                <a:ea typeface="Garamond"/>
                <a:cs typeface="Garamond"/>
                <a:sym typeface="Garamond"/>
              </a:rPr>
              <a:t>Output:</a:t>
            </a:r>
            <a:endParaRPr/>
          </a:p>
          <a:p>
            <a:pPr indent="0" lvl="0" marL="0" marR="0" rtl="0" algn="l">
              <a:spcBef>
                <a:spcPts val="0"/>
              </a:spcBef>
              <a:spcAft>
                <a:spcPts val="0"/>
              </a:spcAft>
              <a:buNone/>
            </a:pPr>
            <a:r>
              <a:rPr lang="en-IN" sz="1800">
                <a:solidFill>
                  <a:schemeClr val="lt1"/>
                </a:solidFill>
                <a:latin typeface="Garamond"/>
                <a:ea typeface="Garamond"/>
                <a:cs typeface="Garamond"/>
                <a:sym typeface="Garamond"/>
              </a:rPr>
              <a:t>Enter a number :5</a:t>
            </a:r>
            <a:endParaRPr/>
          </a:p>
          <a:p>
            <a:pPr indent="0" lvl="0" marL="0" marR="0" rtl="0" algn="l">
              <a:spcBef>
                <a:spcPts val="0"/>
              </a:spcBef>
              <a:spcAft>
                <a:spcPts val="0"/>
              </a:spcAft>
              <a:buNone/>
            </a:pPr>
            <a:r>
              <a:rPr lang="en-IN" sz="1800">
                <a:solidFill>
                  <a:schemeClr val="lt1"/>
                </a:solidFill>
                <a:latin typeface="Garamond"/>
                <a:ea typeface="Garamond"/>
                <a:cs typeface="Garamond"/>
                <a:sym typeface="Garamond"/>
              </a:rPr>
              <a:t>Enter another number:6</a:t>
            </a:r>
            <a:endParaRPr/>
          </a:p>
          <a:p>
            <a:pPr indent="0" lvl="0" marL="0" marR="0" rtl="0" algn="l">
              <a:spcBef>
                <a:spcPts val="0"/>
              </a:spcBef>
              <a:spcAft>
                <a:spcPts val="0"/>
              </a:spcAft>
              <a:buNone/>
            </a:pPr>
            <a:r>
              <a:rPr lang="en-IN" sz="1800">
                <a:solidFill>
                  <a:schemeClr val="lt1"/>
                </a:solidFill>
                <a:latin typeface="Garamond"/>
                <a:ea typeface="Garamond"/>
                <a:cs typeface="Garamond"/>
                <a:sym typeface="Garamond"/>
              </a:rPr>
              <a:t>Result:11</a:t>
            </a:r>
            <a:endParaRPr sz="1800">
              <a:solidFill>
                <a:schemeClr val="lt1"/>
              </a:solidFill>
              <a:latin typeface="Garamond"/>
              <a:ea typeface="Garamond"/>
              <a:cs typeface="Garamond"/>
              <a:sym typeface="Garamon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10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6"/>
          <p:cNvSpPr txBox="1"/>
          <p:nvPr>
            <p:ph idx="1" type="body"/>
          </p:nvPr>
        </p:nvSpPr>
        <p:spPr>
          <a:xfrm>
            <a:off x="448965" y="1960625"/>
            <a:ext cx="8246070" cy="305409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D3A00"/>
              </a:buClr>
              <a:buSzPts val="2800"/>
              <a:buNone/>
            </a:pPr>
            <a:r>
              <a:rPr lang="en-IN">
                <a:latin typeface="Garamond"/>
                <a:ea typeface="Garamond"/>
                <a:cs typeface="Garamond"/>
                <a:sym typeface="Garamond"/>
              </a:rPr>
              <a:t>Example code:</a:t>
            </a:r>
            <a:endParaRPr/>
          </a:p>
          <a:p>
            <a:pPr indent="0" lvl="0" marL="0" rtl="0" algn="l">
              <a:spcBef>
                <a:spcPts val="560"/>
              </a:spcBef>
              <a:spcAft>
                <a:spcPts val="0"/>
              </a:spcAft>
              <a:buClr>
                <a:srgbClr val="1D3A00"/>
              </a:buClr>
              <a:buSzPts val="2800"/>
              <a:buNone/>
            </a:pPr>
            <a:r>
              <a:rPr lang="en-IN">
                <a:latin typeface="Garamond"/>
                <a:ea typeface="Garamond"/>
                <a:cs typeface="Garamond"/>
                <a:sym typeface="Garamond"/>
              </a:rPr>
              <a:t>     session=“Session 1”</a:t>
            </a:r>
            <a:endParaRPr/>
          </a:p>
          <a:p>
            <a:pPr indent="0" lvl="0" marL="0" rtl="0" algn="l">
              <a:spcBef>
                <a:spcPts val="560"/>
              </a:spcBef>
              <a:spcAft>
                <a:spcPts val="0"/>
              </a:spcAft>
              <a:buClr>
                <a:srgbClr val="1D3A00"/>
              </a:buClr>
              <a:buSzPts val="2800"/>
              <a:buNone/>
            </a:pPr>
            <a:r>
              <a:rPr lang="en-IN">
                <a:latin typeface="Garamond"/>
                <a:ea typeface="Garamond"/>
                <a:cs typeface="Garamond"/>
                <a:sym typeface="Garamond"/>
              </a:rPr>
              <a:t>     language=“Python”</a:t>
            </a:r>
            <a:endParaRPr/>
          </a:p>
          <a:p>
            <a:pPr indent="0" lvl="0" marL="0" rtl="0" algn="l">
              <a:spcBef>
                <a:spcPts val="560"/>
              </a:spcBef>
              <a:spcAft>
                <a:spcPts val="0"/>
              </a:spcAft>
              <a:buClr>
                <a:srgbClr val="1D3A00"/>
              </a:buClr>
              <a:buSzPts val="2800"/>
              <a:buNone/>
            </a:pPr>
            <a:r>
              <a:rPr lang="en-IN">
                <a:latin typeface="Garamond"/>
                <a:ea typeface="Garamond"/>
                <a:cs typeface="Garamond"/>
                <a:sym typeface="Garamond"/>
              </a:rPr>
              <a:t>     print(session, language) </a:t>
            </a:r>
            <a:endParaRPr/>
          </a:p>
        </p:txBody>
      </p:sp>
      <p:sp>
        <p:nvSpPr>
          <p:cNvPr id="207" name="Google Shape;207;p16"/>
          <p:cNvSpPr txBox="1"/>
          <p:nvPr/>
        </p:nvSpPr>
        <p:spPr>
          <a:xfrm>
            <a:off x="601365" y="1197100"/>
            <a:ext cx="8246070" cy="76352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C00000"/>
              </a:buClr>
              <a:buSzPts val="3600"/>
              <a:buFont typeface="Garamond"/>
              <a:buNone/>
            </a:pPr>
            <a:r>
              <a:rPr b="1" lang="en-IN" sz="3600">
                <a:solidFill>
                  <a:srgbClr val="C00000"/>
                </a:solidFill>
                <a:latin typeface="Garamond"/>
                <a:ea typeface="Garamond"/>
                <a:cs typeface="Garamond"/>
                <a:sym typeface="Garamond"/>
              </a:rPr>
              <a:t>Formatting the Output</a:t>
            </a:r>
            <a:endParaRPr/>
          </a:p>
        </p:txBody>
      </p:sp>
      <p:sp>
        <p:nvSpPr>
          <p:cNvPr id="208" name="Google Shape;208;p16"/>
          <p:cNvSpPr/>
          <p:nvPr/>
        </p:nvSpPr>
        <p:spPr>
          <a:xfrm>
            <a:off x="6251755" y="3640685"/>
            <a:ext cx="2748690" cy="122164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Garamond"/>
                <a:ea typeface="Garamond"/>
                <a:cs typeface="Garamond"/>
                <a:sym typeface="Garamond"/>
              </a:rPr>
              <a:t>Output:</a:t>
            </a:r>
            <a:endParaRPr/>
          </a:p>
          <a:p>
            <a:pPr indent="0" lvl="0" marL="0" marR="0" rtl="0" algn="l">
              <a:spcBef>
                <a:spcPts val="0"/>
              </a:spcBef>
              <a:spcAft>
                <a:spcPts val="0"/>
              </a:spcAft>
              <a:buNone/>
            </a:pPr>
            <a:r>
              <a:rPr lang="en-IN" sz="1800">
                <a:solidFill>
                  <a:schemeClr val="lt1"/>
                </a:solidFill>
                <a:latin typeface="Garamond"/>
                <a:ea typeface="Garamond"/>
                <a:cs typeface="Garamond"/>
                <a:sym typeface="Garamond"/>
              </a:rPr>
              <a:t>Session 1 Python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000"/>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7"/>
          <p:cNvSpPr txBox="1"/>
          <p:nvPr>
            <p:ph idx="1" type="body"/>
          </p:nvPr>
        </p:nvSpPr>
        <p:spPr>
          <a:xfrm>
            <a:off x="448965" y="1960625"/>
            <a:ext cx="8246070" cy="305409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D3A00"/>
              </a:buClr>
              <a:buSzPts val="2800"/>
              <a:buNone/>
            </a:pPr>
            <a:r>
              <a:rPr lang="en-IN">
                <a:latin typeface="Garamond"/>
                <a:ea typeface="Garamond"/>
                <a:cs typeface="Garamond"/>
                <a:sym typeface="Garamond"/>
              </a:rPr>
              <a:t>Example code:</a:t>
            </a:r>
            <a:endParaRPr/>
          </a:p>
          <a:p>
            <a:pPr indent="0" lvl="0" marL="0" rtl="0" algn="l">
              <a:spcBef>
                <a:spcPts val="560"/>
              </a:spcBef>
              <a:spcAft>
                <a:spcPts val="0"/>
              </a:spcAft>
              <a:buClr>
                <a:srgbClr val="1D3A00"/>
              </a:buClr>
              <a:buSzPts val="2800"/>
              <a:buNone/>
            </a:pPr>
            <a:r>
              <a:rPr lang="en-IN">
                <a:latin typeface="Garamond"/>
                <a:ea typeface="Garamond"/>
                <a:cs typeface="Garamond"/>
                <a:sym typeface="Garamond"/>
              </a:rPr>
              <a:t>     print('This is an {0} for formatting the 		{1}'.format(‘example’, ‘output’))</a:t>
            </a:r>
            <a:endParaRPr>
              <a:latin typeface="Garamond"/>
              <a:ea typeface="Garamond"/>
              <a:cs typeface="Garamond"/>
              <a:sym typeface="Garamond"/>
            </a:endParaRPr>
          </a:p>
        </p:txBody>
      </p:sp>
      <p:sp>
        <p:nvSpPr>
          <p:cNvPr id="214" name="Google Shape;214;p17"/>
          <p:cNvSpPr txBox="1"/>
          <p:nvPr/>
        </p:nvSpPr>
        <p:spPr>
          <a:xfrm>
            <a:off x="601365" y="1197100"/>
            <a:ext cx="8246070" cy="76352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C00000"/>
              </a:buClr>
              <a:buSzPts val="3600"/>
              <a:buFont typeface="Garamond"/>
              <a:buNone/>
            </a:pPr>
            <a:r>
              <a:rPr b="1" lang="en-IN" sz="3600">
                <a:solidFill>
                  <a:srgbClr val="C00000"/>
                </a:solidFill>
                <a:latin typeface="Garamond"/>
                <a:ea typeface="Garamond"/>
                <a:cs typeface="Garamond"/>
                <a:sym typeface="Garamond"/>
              </a:rPr>
              <a:t>Formatting the Output</a:t>
            </a:r>
            <a:endParaRPr/>
          </a:p>
        </p:txBody>
      </p:sp>
      <p:sp>
        <p:nvSpPr>
          <p:cNvPr id="215" name="Google Shape;215;p17"/>
          <p:cNvSpPr/>
          <p:nvPr/>
        </p:nvSpPr>
        <p:spPr>
          <a:xfrm>
            <a:off x="6251755" y="3640685"/>
            <a:ext cx="2748690" cy="122164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Garamond"/>
                <a:ea typeface="Garamond"/>
                <a:cs typeface="Garamond"/>
                <a:sym typeface="Garamond"/>
              </a:rPr>
              <a:t>Output:</a:t>
            </a:r>
            <a:endParaRPr/>
          </a:p>
          <a:p>
            <a:pPr indent="0" lvl="0" marL="0" marR="0" rtl="0" algn="l">
              <a:spcBef>
                <a:spcPts val="0"/>
              </a:spcBef>
              <a:spcAft>
                <a:spcPts val="0"/>
              </a:spcAft>
              <a:buNone/>
            </a:pPr>
            <a:r>
              <a:rPr lang="en-IN" sz="1800">
                <a:solidFill>
                  <a:schemeClr val="lt1"/>
                </a:solidFill>
                <a:latin typeface="Garamond"/>
                <a:ea typeface="Garamond"/>
                <a:cs typeface="Garamond"/>
                <a:sym typeface="Garamond"/>
              </a:rPr>
              <a:t>This is an example for formatting the output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10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8"/>
          <p:cNvSpPr txBox="1"/>
          <p:nvPr>
            <p:ph idx="1" type="body"/>
          </p:nvPr>
        </p:nvSpPr>
        <p:spPr>
          <a:xfrm>
            <a:off x="448965" y="1960625"/>
            <a:ext cx="8246070" cy="305409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D3A00"/>
              </a:buClr>
              <a:buSzPts val="2800"/>
              <a:buNone/>
            </a:pPr>
            <a:r>
              <a:rPr lang="en-IN">
                <a:latin typeface="Garamond"/>
                <a:ea typeface="Garamond"/>
                <a:cs typeface="Garamond"/>
                <a:sym typeface="Garamond"/>
              </a:rPr>
              <a:t>Example code:</a:t>
            </a:r>
            <a:endParaRPr/>
          </a:p>
          <a:p>
            <a:pPr indent="0" lvl="0" marL="0" rtl="0" algn="l">
              <a:spcBef>
                <a:spcPts val="560"/>
              </a:spcBef>
              <a:spcAft>
                <a:spcPts val="0"/>
              </a:spcAft>
              <a:buClr>
                <a:srgbClr val="1D3A00"/>
              </a:buClr>
              <a:buSzPts val="2800"/>
              <a:buNone/>
            </a:pPr>
            <a:r>
              <a:rPr lang="en-IN">
                <a:latin typeface="Garamond"/>
                <a:ea typeface="Garamond"/>
                <a:cs typeface="Garamond"/>
                <a:sym typeface="Garamond"/>
              </a:rPr>
              <a:t>     session=“Session 1”</a:t>
            </a:r>
            <a:endParaRPr/>
          </a:p>
          <a:p>
            <a:pPr indent="0" lvl="0" marL="0" rtl="0" algn="l">
              <a:spcBef>
                <a:spcPts val="560"/>
              </a:spcBef>
              <a:spcAft>
                <a:spcPts val="0"/>
              </a:spcAft>
              <a:buClr>
                <a:srgbClr val="1D3A00"/>
              </a:buClr>
              <a:buSzPts val="2800"/>
              <a:buNone/>
            </a:pPr>
            <a:r>
              <a:rPr lang="en-IN">
                <a:latin typeface="Garamond"/>
                <a:ea typeface="Garamond"/>
                <a:cs typeface="Garamond"/>
                <a:sym typeface="Garamond"/>
              </a:rPr>
              <a:t>  language=“Python”</a:t>
            </a:r>
            <a:endParaRPr/>
          </a:p>
          <a:p>
            <a:pPr indent="0" lvl="0" marL="0" rtl="0" algn="l">
              <a:spcBef>
                <a:spcPts val="560"/>
              </a:spcBef>
              <a:spcAft>
                <a:spcPts val="0"/>
              </a:spcAft>
              <a:buClr>
                <a:srgbClr val="1D3A00"/>
              </a:buClr>
              <a:buSzPts val="2800"/>
              <a:buNone/>
            </a:pPr>
            <a:r>
              <a:rPr lang="en-IN">
                <a:latin typeface="Garamond"/>
                <a:ea typeface="Garamond"/>
                <a:cs typeface="Garamond"/>
                <a:sym typeface="Garamond"/>
              </a:rPr>
              <a:t>  print('This is {0}.You are learning {1}'.format(session, language))</a:t>
            </a:r>
            <a:endParaRPr>
              <a:latin typeface="Garamond"/>
              <a:ea typeface="Garamond"/>
              <a:cs typeface="Garamond"/>
              <a:sym typeface="Garamond"/>
            </a:endParaRPr>
          </a:p>
        </p:txBody>
      </p:sp>
      <p:sp>
        <p:nvSpPr>
          <p:cNvPr id="221" name="Google Shape;221;p18"/>
          <p:cNvSpPr txBox="1"/>
          <p:nvPr/>
        </p:nvSpPr>
        <p:spPr>
          <a:xfrm>
            <a:off x="601365" y="1197100"/>
            <a:ext cx="8246070" cy="76352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C00000"/>
              </a:buClr>
              <a:buSzPts val="3600"/>
              <a:buFont typeface="Garamond"/>
              <a:buNone/>
            </a:pPr>
            <a:r>
              <a:rPr b="1" lang="en-IN" sz="3600">
                <a:solidFill>
                  <a:srgbClr val="C00000"/>
                </a:solidFill>
                <a:latin typeface="Garamond"/>
                <a:ea typeface="Garamond"/>
                <a:cs typeface="Garamond"/>
                <a:sym typeface="Garamond"/>
              </a:rPr>
              <a:t>Formatting the Output</a:t>
            </a:r>
            <a:endParaRPr/>
          </a:p>
        </p:txBody>
      </p:sp>
      <p:sp>
        <p:nvSpPr>
          <p:cNvPr id="222" name="Google Shape;222;p18"/>
          <p:cNvSpPr/>
          <p:nvPr/>
        </p:nvSpPr>
        <p:spPr>
          <a:xfrm>
            <a:off x="5946345" y="1986056"/>
            <a:ext cx="2748690" cy="122164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Garamond"/>
                <a:ea typeface="Garamond"/>
                <a:cs typeface="Garamond"/>
                <a:sym typeface="Garamond"/>
              </a:rPr>
              <a:t>Output:</a:t>
            </a:r>
            <a:endParaRPr/>
          </a:p>
          <a:p>
            <a:pPr indent="0" lvl="0" marL="0" marR="0" rtl="0" algn="l">
              <a:spcBef>
                <a:spcPts val="0"/>
              </a:spcBef>
              <a:spcAft>
                <a:spcPts val="0"/>
              </a:spcAft>
              <a:buNone/>
            </a:pPr>
            <a:r>
              <a:rPr lang="en-IN" sz="1800">
                <a:solidFill>
                  <a:schemeClr val="lt1"/>
                </a:solidFill>
                <a:latin typeface="Garamond"/>
                <a:ea typeface="Garamond"/>
                <a:cs typeface="Garamond"/>
                <a:sym typeface="Garamond"/>
              </a:rPr>
              <a:t>This is Session 1.You are learning Python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22"/>
                                        </p:tgtEl>
                                        <p:attrNameLst>
                                          <p:attrName>style.visibility</p:attrName>
                                        </p:attrNameLst>
                                      </p:cBhvr>
                                      <p:to>
                                        <p:strVal val="visible"/>
                                      </p:to>
                                    </p:set>
                                    <p:anim calcmode="lin" valueType="num">
                                      <p:cBhvr additive="base">
                                        <p:cTn dur="500"/>
                                        <p:tgtEl>
                                          <p:spTgt spid="22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9"/>
          <p:cNvSpPr txBox="1"/>
          <p:nvPr>
            <p:ph idx="1" type="body"/>
          </p:nvPr>
        </p:nvSpPr>
        <p:spPr>
          <a:xfrm>
            <a:off x="448965" y="1960625"/>
            <a:ext cx="8246070" cy="305409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D3A00"/>
              </a:buClr>
              <a:buSzPts val="2800"/>
              <a:buChar char="•"/>
            </a:pPr>
            <a:r>
              <a:rPr lang="en-IN">
                <a:latin typeface="Garamond"/>
                <a:ea typeface="Garamond"/>
                <a:cs typeface="Garamond"/>
                <a:sym typeface="Garamond"/>
              </a:rPr>
              <a:t>All the values are separated by blanks, which is the default behaviour. </a:t>
            </a:r>
            <a:endParaRPr>
              <a:latin typeface="Garamond"/>
              <a:ea typeface="Garamond"/>
              <a:cs typeface="Garamond"/>
              <a:sym typeface="Garamond"/>
            </a:endParaRPr>
          </a:p>
          <a:p>
            <a:pPr indent="-342900" lvl="0" marL="342900" rtl="0" algn="l">
              <a:spcBef>
                <a:spcPts val="560"/>
              </a:spcBef>
              <a:spcAft>
                <a:spcPts val="0"/>
              </a:spcAft>
              <a:buClr>
                <a:srgbClr val="1D3A00"/>
              </a:buClr>
              <a:buSzPts val="2800"/>
              <a:buChar char="•"/>
            </a:pPr>
            <a:r>
              <a:rPr lang="en-IN">
                <a:latin typeface="Garamond"/>
                <a:ea typeface="Garamond"/>
                <a:cs typeface="Garamond"/>
                <a:sym typeface="Garamond"/>
              </a:rPr>
              <a:t>the default value to an arbitrary string can be changed by keyword parameter "sep" of the print function:</a:t>
            </a:r>
            <a:endParaRPr>
              <a:latin typeface="Garamond"/>
              <a:ea typeface="Garamond"/>
              <a:cs typeface="Garamond"/>
              <a:sym typeface="Garamond"/>
            </a:endParaRPr>
          </a:p>
        </p:txBody>
      </p:sp>
      <p:sp>
        <p:nvSpPr>
          <p:cNvPr id="228" name="Google Shape;228;p19"/>
          <p:cNvSpPr txBox="1"/>
          <p:nvPr/>
        </p:nvSpPr>
        <p:spPr>
          <a:xfrm>
            <a:off x="601365" y="1197100"/>
            <a:ext cx="8246070" cy="76352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C00000"/>
              </a:buClr>
              <a:buSzPts val="3600"/>
              <a:buFont typeface="Garamond"/>
              <a:buNone/>
            </a:pPr>
            <a:r>
              <a:rPr b="1" lang="en-IN" sz="3600">
                <a:solidFill>
                  <a:srgbClr val="C00000"/>
                </a:solidFill>
                <a:latin typeface="Garamond"/>
                <a:ea typeface="Garamond"/>
                <a:cs typeface="Garamond"/>
                <a:sym typeface="Garamond"/>
              </a:rPr>
              <a:t>Formatting the Output - sep</a:t>
            </a:r>
            <a:endParaRPr b="1" sz="3600">
              <a:solidFill>
                <a:srgbClr val="C00000"/>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title"/>
          </p:nvPr>
        </p:nvSpPr>
        <p:spPr>
          <a:xfrm>
            <a:off x="1823310" y="586585"/>
            <a:ext cx="8093365" cy="725349"/>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C00000"/>
              </a:buClr>
              <a:buSzPts val="3600"/>
              <a:buFont typeface="Garamond"/>
              <a:buNone/>
            </a:pPr>
            <a:r>
              <a:rPr b="1" lang="en-IN">
                <a:latin typeface="Garamond"/>
                <a:ea typeface="Garamond"/>
                <a:cs typeface="Garamond"/>
                <a:sym typeface="Garamond"/>
              </a:rPr>
              <a:t>CONTENTS</a:t>
            </a:r>
            <a:endParaRPr/>
          </a:p>
        </p:txBody>
      </p:sp>
      <p:sp>
        <p:nvSpPr>
          <p:cNvPr id="102" name="Google Shape;102;p2"/>
          <p:cNvSpPr txBox="1"/>
          <p:nvPr>
            <p:ph idx="1" type="body"/>
          </p:nvPr>
        </p:nvSpPr>
        <p:spPr>
          <a:xfrm>
            <a:off x="2892245" y="1632440"/>
            <a:ext cx="5039265" cy="2313656"/>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1D3A00"/>
              </a:buClr>
              <a:buSzPts val="2400"/>
              <a:buChar char="•"/>
            </a:pPr>
            <a:r>
              <a:rPr lang="en-IN" sz="2400">
                <a:latin typeface="Garamond"/>
                <a:ea typeface="Garamond"/>
                <a:cs typeface="Garamond"/>
                <a:sym typeface="Garamond"/>
              </a:rPr>
              <a:t>Introduction to python</a:t>
            </a:r>
            <a:endParaRPr/>
          </a:p>
          <a:p>
            <a:pPr indent="-342900" lvl="0" marL="342900" rtl="0" algn="l">
              <a:spcBef>
                <a:spcPts val="480"/>
              </a:spcBef>
              <a:spcAft>
                <a:spcPts val="0"/>
              </a:spcAft>
              <a:buClr>
                <a:srgbClr val="1D3A00"/>
              </a:buClr>
              <a:buSzPts val="2400"/>
              <a:buChar char="•"/>
            </a:pPr>
            <a:r>
              <a:rPr lang="en-IN" sz="2400">
                <a:latin typeface="Garamond"/>
                <a:ea typeface="Garamond"/>
                <a:cs typeface="Garamond"/>
                <a:sym typeface="Garamond"/>
              </a:rPr>
              <a:t>Python IDLE usage</a:t>
            </a:r>
            <a:endParaRPr/>
          </a:p>
          <a:p>
            <a:pPr indent="-342900" lvl="0" marL="342900" rtl="0" algn="l">
              <a:spcBef>
                <a:spcPts val="480"/>
              </a:spcBef>
              <a:spcAft>
                <a:spcPts val="0"/>
              </a:spcAft>
              <a:buClr>
                <a:srgbClr val="1D3A00"/>
              </a:buClr>
              <a:buSzPts val="2400"/>
              <a:buChar char="•"/>
            </a:pPr>
            <a:r>
              <a:rPr lang="en-IN" sz="2400">
                <a:latin typeface="Garamond"/>
                <a:ea typeface="Garamond"/>
                <a:cs typeface="Garamond"/>
                <a:sym typeface="Garamond"/>
              </a:rPr>
              <a:t>Print and input</a:t>
            </a:r>
            <a:endParaRPr/>
          </a:p>
          <a:p>
            <a:pPr indent="-342900" lvl="0" marL="342900" rtl="0" algn="l">
              <a:spcBef>
                <a:spcPts val="480"/>
              </a:spcBef>
              <a:spcAft>
                <a:spcPts val="0"/>
              </a:spcAft>
              <a:buClr>
                <a:srgbClr val="1D3A00"/>
              </a:buClr>
              <a:buSzPts val="2400"/>
              <a:buChar char="•"/>
            </a:pPr>
            <a:r>
              <a:rPr lang="en-IN" sz="2400">
                <a:latin typeface="Garamond"/>
                <a:ea typeface="Garamond"/>
                <a:cs typeface="Garamond"/>
                <a:sym typeface="Garamond"/>
              </a:rPr>
              <a:t>Digital Café</a:t>
            </a:r>
            <a:endParaRPr/>
          </a:p>
          <a:p>
            <a:pPr indent="-342900" lvl="0" marL="342900" rtl="0" algn="l">
              <a:spcBef>
                <a:spcPts val="480"/>
              </a:spcBef>
              <a:spcAft>
                <a:spcPts val="0"/>
              </a:spcAft>
              <a:buClr>
                <a:srgbClr val="1D3A00"/>
              </a:buClr>
              <a:buSzPts val="2400"/>
              <a:buChar char="•"/>
            </a:pPr>
            <a:r>
              <a:rPr lang="en-IN" sz="2400">
                <a:latin typeface="Garamond"/>
                <a:ea typeface="Garamond"/>
                <a:cs typeface="Garamond"/>
                <a:sym typeface="Garamond"/>
              </a:rPr>
              <a:t>Anaconda</a:t>
            </a:r>
            <a:endParaRPr/>
          </a:p>
          <a:p>
            <a:pPr indent="-190500" lvl="0" marL="342900" rtl="0" algn="l">
              <a:spcBef>
                <a:spcPts val="480"/>
              </a:spcBef>
              <a:spcAft>
                <a:spcPts val="0"/>
              </a:spcAft>
              <a:buClr>
                <a:srgbClr val="1D3A00"/>
              </a:buClr>
              <a:buSzPts val="2400"/>
              <a:buNone/>
            </a:pPr>
            <a:r>
              <a:t/>
            </a:r>
            <a:endParaRPr sz="2400">
              <a:latin typeface="Garamond"/>
              <a:ea typeface="Garamond"/>
              <a:cs typeface="Garamond"/>
              <a:sym typeface="Garamond"/>
            </a:endParaRPr>
          </a:p>
          <a:p>
            <a:pPr indent="0" lvl="1" marL="457200" rtl="0" algn="l">
              <a:spcBef>
                <a:spcPts val="480"/>
              </a:spcBef>
              <a:spcAft>
                <a:spcPts val="0"/>
              </a:spcAft>
              <a:buClr>
                <a:srgbClr val="1D3A00"/>
              </a:buClr>
              <a:buSzPts val="2400"/>
              <a:buNone/>
            </a:pPr>
            <a:r>
              <a:t/>
            </a:r>
            <a:endParaRPr sz="2400">
              <a:latin typeface="Garamond"/>
              <a:ea typeface="Garamond"/>
              <a:cs typeface="Garamond"/>
              <a:sym typeface="Garamond"/>
            </a:endParaRPr>
          </a:p>
          <a:p>
            <a:pPr indent="-190500" lvl="0" marL="342900" rtl="0" algn="l">
              <a:spcBef>
                <a:spcPts val="480"/>
              </a:spcBef>
              <a:spcAft>
                <a:spcPts val="0"/>
              </a:spcAft>
              <a:buClr>
                <a:srgbClr val="1D3A00"/>
              </a:buClr>
              <a:buSzPts val="2400"/>
              <a:buNone/>
            </a:pPr>
            <a:r>
              <a:t/>
            </a:r>
            <a:endParaRPr sz="2400">
              <a:latin typeface="Garamond"/>
              <a:ea typeface="Garamond"/>
              <a:cs typeface="Garamond"/>
              <a:sym typeface="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0"/>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Garamond"/>
              <a:buNone/>
            </a:pPr>
            <a:r>
              <a:rPr b="1" lang="en-IN">
                <a:latin typeface="Garamond"/>
                <a:ea typeface="Garamond"/>
                <a:cs typeface="Garamond"/>
                <a:sym typeface="Garamond"/>
              </a:rPr>
              <a:t>Formatting the Output - sep</a:t>
            </a:r>
            <a:endParaRPr/>
          </a:p>
        </p:txBody>
      </p:sp>
      <p:sp>
        <p:nvSpPr>
          <p:cNvPr id="234" name="Google Shape;234;p20"/>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None/>
            </a:pPr>
            <a:r>
              <a:rPr b="1" lang="en-IN"/>
              <a:t>Example 1:</a:t>
            </a:r>
            <a:r>
              <a:rPr lang="en-IN"/>
              <a:t> </a:t>
            </a:r>
            <a:endParaRPr/>
          </a:p>
          <a:p>
            <a:pPr indent="0" lvl="0" marL="0" rtl="0" algn="l">
              <a:spcBef>
                <a:spcPts val="560"/>
              </a:spcBef>
              <a:spcAft>
                <a:spcPts val="0"/>
              </a:spcAft>
              <a:buClr>
                <a:schemeClr val="dk1"/>
              </a:buClr>
              <a:buSzPts val="2800"/>
              <a:buNone/>
            </a:pPr>
            <a:r>
              <a:rPr lang="en-IN"/>
              <a:t>q = 459</a:t>
            </a:r>
            <a:endParaRPr/>
          </a:p>
          <a:p>
            <a:pPr indent="0" lvl="0" marL="0" rtl="0" algn="l">
              <a:spcBef>
                <a:spcPts val="560"/>
              </a:spcBef>
              <a:spcAft>
                <a:spcPts val="0"/>
              </a:spcAft>
              <a:buClr>
                <a:schemeClr val="dk1"/>
              </a:buClr>
              <a:buSzPts val="2800"/>
              <a:buNone/>
            </a:pPr>
            <a:r>
              <a:rPr lang="en-IN"/>
              <a:t>p = 0.098</a:t>
            </a:r>
            <a:endParaRPr/>
          </a:p>
          <a:p>
            <a:pPr indent="0" lvl="0" marL="0" rtl="0" algn="l">
              <a:spcBef>
                <a:spcPts val="560"/>
              </a:spcBef>
              <a:spcAft>
                <a:spcPts val="0"/>
              </a:spcAft>
              <a:buClr>
                <a:schemeClr val="dk1"/>
              </a:buClr>
              <a:buSzPts val="2800"/>
              <a:buNone/>
            </a:pPr>
            <a:r>
              <a:rPr lang="en-IN"/>
              <a:t>print(q, p, p * q) </a:t>
            </a:r>
            <a:endParaRPr/>
          </a:p>
        </p:txBody>
      </p:sp>
      <p:sp>
        <p:nvSpPr>
          <p:cNvPr id="235" name="Google Shape;235;p20"/>
          <p:cNvSpPr txBox="1"/>
          <p:nvPr>
            <p:ph idx="2" type="body"/>
          </p:nvPr>
        </p:nvSpPr>
        <p:spPr>
          <a:xfrm>
            <a:off x="4648200" y="1200151"/>
            <a:ext cx="4038600" cy="339447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2800"/>
              <a:buNone/>
            </a:pPr>
            <a:r>
              <a:rPr b="1" lang="en-IN"/>
              <a:t>Example 2:</a:t>
            </a:r>
            <a:endParaRPr/>
          </a:p>
          <a:p>
            <a:pPr indent="0" lvl="0" marL="0" rtl="0" algn="l">
              <a:spcBef>
                <a:spcPts val="560"/>
              </a:spcBef>
              <a:spcAft>
                <a:spcPts val="0"/>
              </a:spcAft>
              <a:buClr>
                <a:schemeClr val="dk1"/>
              </a:buClr>
              <a:buSzPts val="2800"/>
              <a:buNone/>
            </a:pPr>
            <a:r>
              <a:rPr lang="en-IN"/>
              <a:t>q = 459</a:t>
            </a:r>
            <a:endParaRPr/>
          </a:p>
          <a:p>
            <a:pPr indent="0" lvl="0" marL="0" rtl="0" algn="l">
              <a:spcBef>
                <a:spcPts val="560"/>
              </a:spcBef>
              <a:spcAft>
                <a:spcPts val="0"/>
              </a:spcAft>
              <a:buClr>
                <a:schemeClr val="dk1"/>
              </a:buClr>
              <a:buSzPts val="2800"/>
              <a:buNone/>
            </a:pPr>
            <a:r>
              <a:rPr lang="en-IN"/>
              <a:t>p = 0.098</a:t>
            </a:r>
            <a:endParaRPr/>
          </a:p>
          <a:p>
            <a:pPr indent="0" lvl="0" marL="0" rtl="0" algn="l">
              <a:spcBef>
                <a:spcPts val="560"/>
              </a:spcBef>
              <a:spcAft>
                <a:spcPts val="0"/>
              </a:spcAft>
              <a:buClr>
                <a:schemeClr val="dk1"/>
              </a:buClr>
              <a:buSzPts val="2800"/>
              <a:buNone/>
            </a:pPr>
            <a:r>
              <a:rPr lang="en-IN"/>
              <a:t>print(q, p, p * q, sep=",")</a:t>
            </a:r>
            <a:endParaRPr/>
          </a:p>
        </p:txBody>
      </p:sp>
      <p:sp>
        <p:nvSpPr>
          <p:cNvPr id="236" name="Google Shape;236;p20"/>
          <p:cNvSpPr/>
          <p:nvPr/>
        </p:nvSpPr>
        <p:spPr>
          <a:xfrm>
            <a:off x="754375" y="3487980"/>
            <a:ext cx="2443280" cy="122164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459 0.098 44.982</a:t>
            </a:r>
            <a:endParaRPr/>
          </a:p>
        </p:txBody>
      </p:sp>
      <p:sp>
        <p:nvSpPr>
          <p:cNvPr id="237" name="Google Shape;237;p20"/>
          <p:cNvSpPr/>
          <p:nvPr/>
        </p:nvSpPr>
        <p:spPr>
          <a:xfrm>
            <a:off x="5182820" y="3335275"/>
            <a:ext cx="2595985" cy="137434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459,0.098,44.982</a:t>
            </a:r>
            <a:endParaRPr sz="1800">
              <a:solidFill>
                <a:schemeClr val="lt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1"/>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Calibri"/>
              <a:buNone/>
            </a:pPr>
            <a:r>
              <a:rPr lang="en-IN"/>
              <a:t>Format output-string modulo operator(%)</a:t>
            </a:r>
            <a:endParaRPr/>
          </a:p>
        </p:txBody>
      </p:sp>
      <p:pic>
        <p:nvPicPr>
          <p:cNvPr id="243" name="Google Shape;243;p21"/>
          <p:cNvPicPr preferRelativeResize="0"/>
          <p:nvPr>
            <p:ph idx="1" type="body"/>
          </p:nvPr>
        </p:nvPicPr>
        <p:blipFill rotWithShape="1">
          <a:blip r:embed="rId3">
            <a:alphaModFix/>
          </a:blip>
          <a:srcRect b="0" l="0" r="0" t="0"/>
          <a:stretch/>
        </p:blipFill>
        <p:spPr>
          <a:xfrm>
            <a:off x="754375" y="1808225"/>
            <a:ext cx="6871725" cy="3054100"/>
          </a:xfrm>
          <a:prstGeom prst="rect">
            <a:avLst/>
          </a:prstGeom>
          <a:noFill/>
          <a:ln>
            <a:noFill/>
          </a:ln>
        </p:spPr>
      </p:pic>
      <p:sp>
        <p:nvSpPr>
          <p:cNvPr id="244" name="Google Shape;244;p21"/>
          <p:cNvSpPr/>
          <p:nvPr/>
        </p:nvSpPr>
        <p:spPr>
          <a:xfrm>
            <a:off x="5030115" y="3946095"/>
            <a:ext cx="3817625" cy="1679755"/>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Vishesh :  1, Portal :  5.33</a:t>
            </a:r>
            <a:endParaRPr/>
          </a:p>
          <a:p>
            <a:pPr indent="0" lvl="0" marL="0" marR="0" rtl="0" algn="ctr">
              <a:spcBef>
                <a:spcPts val="0"/>
              </a:spcBef>
              <a:spcAft>
                <a:spcPts val="0"/>
              </a:spcAft>
              <a:buNone/>
            </a:pPr>
            <a:r>
              <a:rPr lang="en-IN" sz="1800">
                <a:solidFill>
                  <a:schemeClr val="lt1"/>
                </a:solidFill>
                <a:latin typeface="Calibri"/>
                <a:ea typeface="Calibri"/>
                <a:cs typeface="Calibri"/>
                <a:sym typeface="Calibri"/>
              </a:rPr>
              <a:t>5.33</a:t>
            </a:r>
            <a:endParaRPr/>
          </a:p>
          <a:p>
            <a:pPr indent="0" lvl="0" marL="0" marR="0" rtl="0" algn="ctr">
              <a:spcBef>
                <a:spcPts val="0"/>
              </a:spcBef>
              <a:spcAft>
                <a:spcPts val="0"/>
              </a:spcAft>
              <a:buNone/>
            </a:pPr>
            <a:r>
              <a:rPr lang="en-IN" sz="1800">
                <a:solidFill>
                  <a:schemeClr val="lt1"/>
                </a:solidFill>
                <a:latin typeface="Calibri"/>
                <a:ea typeface="Calibri"/>
                <a:cs typeface="Calibri"/>
                <a:sym typeface="Calibri"/>
              </a:rPr>
              <a:t>Total students :  240, Boys :  120</a:t>
            </a:r>
            <a:endParaRPr/>
          </a:p>
          <a:p>
            <a:pPr indent="0" lvl="0" marL="0" marR="0" rtl="0" algn="ctr">
              <a:spcBef>
                <a:spcPts val="0"/>
              </a:spcBef>
              <a:spcAft>
                <a:spcPts val="0"/>
              </a:spcAft>
              <a:buNone/>
            </a:pPr>
            <a:r>
              <a:rPr lang="en-IN" sz="1800">
                <a:solidFill>
                  <a:schemeClr val="lt1"/>
                </a:solidFill>
                <a:latin typeface="Calibri"/>
                <a:ea typeface="Calibri"/>
                <a:cs typeface="Calibri"/>
                <a:sym typeface="Calibri"/>
              </a:rPr>
              <a:t>    031</a:t>
            </a:r>
            <a:endParaRPr/>
          </a:p>
          <a:p>
            <a:pPr indent="0" lvl="0" marL="0" marR="0" rtl="0" algn="ctr">
              <a:spcBef>
                <a:spcPts val="0"/>
              </a:spcBef>
              <a:spcAft>
                <a:spcPts val="0"/>
              </a:spcAft>
              <a:buNone/>
            </a:pPr>
            <a:r>
              <a:rPr lang="en-IN" sz="1800">
                <a:solidFill>
                  <a:schemeClr val="lt1"/>
                </a:solidFill>
                <a:latin typeface="Calibri"/>
                <a:ea typeface="Calibri"/>
                <a:cs typeface="Calibri"/>
                <a:sym typeface="Calibri"/>
              </a:rPr>
              <a:t> 3.561E+02</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44"/>
                                        </p:tgtEl>
                                        <p:attrNameLst>
                                          <p:attrName>style.visibility</p:attrName>
                                        </p:attrNameLst>
                                      </p:cBhvr>
                                      <p:to>
                                        <p:strVal val="visible"/>
                                      </p:to>
                                    </p:set>
                                    <p:anim calcmode="lin" valueType="num">
                                      <p:cBhvr additive="base">
                                        <p:cTn dur="500"/>
                                        <p:tgtEl>
                                          <p:spTgt spid="24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2"/>
          <p:cNvSpPr txBox="1"/>
          <p:nvPr>
            <p:ph idx="1" type="body"/>
          </p:nvPr>
        </p:nvSpPr>
        <p:spPr>
          <a:xfrm>
            <a:off x="448965" y="1960625"/>
            <a:ext cx="8246070" cy="305409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D3A00"/>
              </a:buClr>
              <a:buSzPts val="2800"/>
              <a:buChar char="•"/>
            </a:pPr>
            <a:r>
              <a:rPr lang="en-IN">
                <a:latin typeface="Garamond"/>
                <a:ea typeface="Garamond"/>
                <a:cs typeface="Garamond"/>
                <a:sym typeface="Garamond"/>
              </a:rPr>
              <a:t>Comment is text in a program's code.</a:t>
            </a:r>
            <a:endParaRPr/>
          </a:p>
          <a:p>
            <a:pPr indent="-342900" lvl="0" marL="342900" rtl="0" algn="l">
              <a:spcBef>
                <a:spcPts val="560"/>
              </a:spcBef>
              <a:spcAft>
                <a:spcPts val="0"/>
              </a:spcAft>
              <a:buClr>
                <a:srgbClr val="1D3A00"/>
              </a:buClr>
              <a:buSzPts val="2800"/>
              <a:buChar char="•"/>
            </a:pPr>
            <a:r>
              <a:rPr lang="en-IN">
                <a:latin typeface="Garamond"/>
                <a:ea typeface="Garamond"/>
                <a:cs typeface="Garamond"/>
                <a:sym typeface="Garamond"/>
              </a:rPr>
              <a:t>Comments are used for documenting the code .</a:t>
            </a:r>
            <a:endParaRPr/>
          </a:p>
          <a:p>
            <a:pPr indent="-342900" lvl="0" marL="342900" rtl="0" algn="l">
              <a:spcBef>
                <a:spcPts val="560"/>
              </a:spcBef>
              <a:spcAft>
                <a:spcPts val="0"/>
              </a:spcAft>
              <a:buClr>
                <a:srgbClr val="1D3A00"/>
              </a:buClr>
              <a:buSzPts val="2800"/>
              <a:buChar char="•"/>
            </a:pPr>
            <a:r>
              <a:rPr lang="en-IN">
                <a:latin typeface="Garamond"/>
                <a:ea typeface="Garamond"/>
                <a:cs typeface="Garamond"/>
                <a:sym typeface="Garamond"/>
              </a:rPr>
              <a:t>Comment lines will not be executed by the python interpreter.</a:t>
            </a:r>
            <a:endParaRPr/>
          </a:p>
          <a:p>
            <a:pPr indent="-342900" lvl="0" marL="342900" rtl="0" algn="l">
              <a:spcBef>
                <a:spcPts val="560"/>
              </a:spcBef>
              <a:spcAft>
                <a:spcPts val="0"/>
              </a:spcAft>
              <a:buClr>
                <a:srgbClr val="1D3A00"/>
              </a:buClr>
              <a:buSzPts val="2800"/>
              <a:buChar char="•"/>
            </a:pPr>
            <a:r>
              <a:rPr lang="en-IN">
                <a:latin typeface="Garamond"/>
                <a:ea typeface="Garamond"/>
                <a:cs typeface="Garamond"/>
                <a:sym typeface="Garamond"/>
              </a:rPr>
              <a:t>Comments help make code easier to understand by explaining what is happening.</a:t>
            </a:r>
            <a:endParaRPr/>
          </a:p>
          <a:p>
            <a:pPr indent="0" lvl="0" marL="0" rtl="0" algn="l">
              <a:spcBef>
                <a:spcPts val="560"/>
              </a:spcBef>
              <a:spcAft>
                <a:spcPts val="0"/>
              </a:spcAft>
              <a:buClr>
                <a:srgbClr val="1D3A00"/>
              </a:buClr>
              <a:buSzPts val="2800"/>
              <a:buNone/>
            </a:pPr>
            <a:r>
              <a:t/>
            </a:r>
            <a:endParaRPr>
              <a:latin typeface="Garamond"/>
              <a:ea typeface="Garamond"/>
              <a:cs typeface="Garamond"/>
              <a:sym typeface="Garamond"/>
            </a:endParaRPr>
          </a:p>
        </p:txBody>
      </p:sp>
      <p:sp>
        <p:nvSpPr>
          <p:cNvPr id="250" name="Google Shape;250;p22"/>
          <p:cNvSpPr txBox="1"/>
          <p:nvPr/>
        </p:nvSpPr>
        <p:spPr>
          <a:xfrm>
            <a:off x="601365" y="1197100"/>
            <a:ext cx="8246070" cy="76352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C00000"/>
              </a:buClr>
              <a:buSzPts val="3600"/>
              <a:buFont typeface="Garamond"/>
              <a:buNone/>
            </a:pPr>
            <a:r>
              <a:rPr b="1" lang="en-IN" sz="3600">
                <a:solidFill>
                  <a:srgbClr val="C00000"/>
                </a:solidFill>
                <a:latin typeface="Garamond"/>
                <a:ea typeface="Garamond"/>
                <a:cs typeface="Garamond"/>
                <a:sym typeface="Garamond"/>
              </a:rPr>
              <a:t>Comment Line</a:t>
            </a:r>
            <a:endParaRPr b="1" sz="3600">
              <a:solidFill>
                <a:srgbClr val="C00000"/>
              </a:solidFill>
              <a:latin typeface="Garamond"/>
              <a:ea typeface="Garamond"/>
              <a:cs typeface="Garamond"/>
              <a:sym typeface="Garamon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3"/>
          <p:cNvSpPr txBox="1"/>
          <p:nvPr>
            <p:ph idx="1" type="body"/>
          </p:nvPr>
        </p:nvSpPr>
        <p:spPr>
          <a:xfrm>
            <a:off x="448965" y="1960625"/>
            <a:ext cx="8246070" cy="3054098"/>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D3A00"/>
              </a:buClr>
              <a:buSzPts val="2800"/>
              <a:buChar char="•"/>
            </a:pPr>
            <a:r>
              <a:rPr lang="en-IN">
                <a:latin typeface="Garamond"/>
                <a:ea typeface="Garamond"/>
                <a:cs typeface="Garamond"/>
                <a:sym typeface="Garamond"/>
              </a:rPr>
              <a:t>Comment Line Representation</a:t>
            </a:r>
            <a:endParaRPr/>
          </a:p>
          <a:p>
            <a:pPr indent="0" lvl="1" marL="457200" rtl="0" algn="l">
              <a:spcBef>
                <a:spcPts val="560"/>
              </a:spcBef>
              <a:spcAft>
                <a:spcPts val="0"/>
              </a:spcAft>
              <a:buClr>
                <a:srgbClr val="1D3A00"/>
              </a:buClr>
              <a:buSzPts val="2800"/>
              <a:buNone/>
            </a:pPr>
            <a:r>
              <a:t/>
            </a:r>
            <a:endParaRPr>
              <a:latin typeface="Garamond"/>
              <a:ea typeface="Garamond"/>
              <a:cs typeface="Garamond"/>
              <a:sym typeface="Garamond"/>
            </a:endParaRPr>
          </a:p>
        </p:txBody>
      </p:sp>
      <p:sp>
        <p:nvSpPr>
          <p:cNvPr id="256" name="Google Shape;256;p23"/>
          <p:cNvSpPr txBox="1"/>
          <p:nvPr/>
        </p:nvSpPr>
        <p:spPr>
          <a:xfrm>
            <a:off x="601365" y="1197100"/>
            <a:ext cx="8246070" cy="76352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C00000"/>
              </a:buClr>
              <a:buSzPts val="3600"/>
              <a:buFont typeface="Garamond"/>
              <a:buNone/>
            </a:pPr>
            <a:r>
              <a:rPr b="1" lang="en-IN" sz="3600">
                <a:solidFill>
                  <a:srgbClr val="C00000"/>
                </a:solidFill>
                <a:latin typeface="Garamond"/>
                <a:ea typeface="Garamond"/>
                <a:cs typeface="Garamond"/>
                <a:sym typeface="Garamond"/>
              </a:rPr>
              <a:t>Comment Line</a:t>
            </a:r>
            <a:endParaRPr b="1" sz="3600">
              <a:solidFill>
                <a:srgbClr val="C00000"/>
              </a:solidFill>
              <a:latin typeface="Garamond"/>
              <a:ea typeface="Garamond"/>
              <a:cs typeface="Garamond"/>
              <a:sym typeface="Garamond"/>
            </a:endParaRPr>
          </a:p>
        </p:txBody>
      </p:sp>
      <p:pic>
        <p:nvPicPr>
          <p:cNvPr id="257" name="Google Shape;257;p23"/>
          <p:cNvPicPr preferRelativeResize="0"/>
          <p:nvPr/>
        </p:nvPicPr>
        <p:blipFill rotWithShape="1">
          <a:blip r:embed="rId3">
            <a:alphaModFix/>
          </a:blip>
          <a:srcRect b="0" l="0" r="0" t="0"/>
          <a:stretch/>
        </p:blipFill>
        <p:spPr>
          <a:xfrm>
            <a:off x="1823310" y="2724455"/>
            <a:ext cx="5802790" cy="221163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4"/>
          <p:cNvSpPr txBox="1"/>
          <p:nvPr>
            <p:ph idx="1" type="body"/>
          </p:nvPr>
        </p:nvSpPr>
        <p:spPr>
          <a:xfrm>
            <a:off x="448965" y="1960625"/>
            <a:ext cx="8246070" cy="3054098"/>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rgbClr val="1D3A00"/>
              </a:buClr>
              <a:buSzPct val="100000"/>
              <a:buNone/>
            </a:pPr>
            <a:r>
              <a:rPr b="1" lang="en-IN">
                <a:latin typeface="Garamond"/>
                <a:ea typeface="Garamond"/>
                <a:cs typeface="Garamond"/>
                <a:sym typeface="Garamond"/>
              </a:rPr>
              <a:t>Example code:</a:t>
            </a:r>
            <a:endParaRPr/>
          </a:p>
          <a:p>
            <a:pPr indent="0" lvl="0" marL="0" rtl="0" algn="l">
              <a:spcBef>
                <a:spcPts val="476"/>
              </a:spcBef>
              <a:spcAft>
                <a:spcPts val="0"/>
              </a:spcAft>
              <a:buClr>
                <a:srgbClr val="1D3A00"/>
              </a:buClr>
              <a:buSzPct val="100000"/>
              <a:buNone/>
            </a:pPr>
            <a:r>
              <a:rPr lang="en-IN">
                <a:latin typeface="Garamond"/>
                <a:ea typeface="Garamond"/>
                <a:cs typeface="Garamond"/>
                <a:sym typeface="Garamond"/>
              </a:rPr>
              <a:t>      #variable declaration    </a:t>
            </a:r>
            <a:endParaRPr/>
          </a:p>
          <a:p>
            <a:pPr indent="0" lvl="0" marL="0" rtl="0" algn="l">
              <a:spcBef>
                <a:spcPts val="476"/>
              </a:spcBef>
              <a:spcAft>
                <a:spcPts val="0"/>
              </a:spcAft>
              <a:buClr>
                <a:srgbClr val="1D3A00"/>
              </a:buClr>
              <a:buSzPct val="100000"/>
              <a:buNone/>
            </a:pPr>
            <a:r>
              <a:rPr lang="en-IN">
                <a:latin typeface="Garamond"/>
                <a:ea typeface="Garamond"/>
                <a:cs typeface="Garamond"/>
                <a:sym typeface="Garamond"/>
              </a:rPr>
              <a:t>      name=“Ajay”</a:t>
            </a:r>
            <a:endParaRPr/>
          </a:p>
          <a:p>
            <a:pPr indent="0" lvl="0" marL="0" rtl="0" algn="l">
              <a:spcBef>
                <a:spcPts val="476"/>
              </a:spcBef>
              <a:spcAft>
                <a:spcPts val="0"/>
              </a:spcAft>
              <a:buClr>
                <a:srgbClr val="1D3A00"/>
              </a:buClr>
              <a:buSzPct val="100000"/>
              <a:buNone/>
            </a:pPr>
            <a:r>
              <a:rPr lang="en-IN">
                <a:latin typeface="Garamond"/>
                <a:ea typeface="Garamond"/>
                <a:cs typeface="Garamond"/>
                <a:sym typeface="Garamond"/>
              </a:rPr>
              <a:t>      age = 18    </a:t>
            </a:r>
            <a:endParaRPr/>
          </a:p>
          <a:p>
            <a:pPr indent="0" lvl="0" marL="0" rtl="0" algn="l">
              <a:spcBef>
                <a:spcPts val="476"/>
              </a:spcBef>
              <a:spcAft>
                <a:spcPts val="0"/>
              </a:spcAft>
              <a:buClr>
                <a:srgbClr val="1D3A00"/>
              </a:buClr>
              <a:buSzPct val="100000"/>
              <a:buNone/>
            </a:pPr>
            <a:r>
              <a:rPr lang="en-IN">
                <a:latin typeface="Garamond"/>
                <a:ea typeface="Garamond"/>
                <a:cs typeface="Garamond"/>
                <a:sym typeface="Garamond"/>
              </a:rPr>
              <a:t>      '''printing the output</a:t>
            </a:r>
            <a:endParaRPr/>
          </a:p>
          <a:p>
            <a:pPr indent="0" lvl="0" marL="0" rtl="0" algn="l">
              <a:spcBef>
                <a:spcPts val="476"/>
              </a:spcBef>
              <a:spcAft>
                <a:spcPts val="0"/>
              </a:spcAft>
              <a:buClr>
                <a:srgbClr val="1D3A00"/>
              </a:buClr>
              <a:buSzPct val="100000"/>
              <a:buNone/>
            </a:pPr>
            <a:r>
              <a:rPr lang="en-IN">
                <a:latin typeface="Garamond"/>
                <a:ea typeface="Garamond"/>
                <a:cs typeface="Garamond"/>
                <a:sym typeface="Garamond"/>
              </a:rPr>
              <a:t>      using the values stored in the variables'''</a:t>
            </a:r>
            <a:endParaRPr/>
          </a:p>
          <a:p>
            <a:pPr indent="0" lvl="0" marL="0" rtl="0" algn="l">
              <a:spcBef>
                <a:spcPts val="476"/>
              </a:spcBef>
              <a:spcAft>
                <a:spcPts val="0"/>
              </a:spcAft>
              <a:buClr>
                <a:srgbClr val="1D3A00"/>
              </a:buClr>
              <a:buSzPct val="100000"/>
              <a:buNone/>
            </a:pPr>
            <a:r>
              <a:rPr lang="en-IN">
                <a:latin typeface="Garamond"/>
                <a:ea typeface="Garamond"/>
                <a:cs typeface="Garamond"/>
                <a:sym typeface="Garamond"/>
              </a:rPr>
              <a:t>      print(“Name :”, name)</a:t>
            </a:r>
            <a:endParaRPr/>
          </a:p>
          <a:p>
            <a:pPr indent="0" lvl="0" marL="0" rtl="0" algn="l">
              <a:spcBef>
                <a:spcPts val="476"/>
              </a:spcBef>
              <a:spcAft>
                <a:spcPts val="0"/>
              </a:spcAft>
              <a:buClr>
                <a:srgbClr val="1D3A00"/>
              </a:buClr>
              <a:buSzPct val="100000"/>
              <a:buNone/>
            </a:pPr>
            <a:r>
              <a:rPr lang="en-IN">
                <a:latin typeface="Garamond"/>
                <a:ea typeface="Garamond"/>
                <a:cs typeface="Garamond"/>
                <a:sym typeface="Garamond"/>
              </a:rPr>
              <a:t>      print(“Age:”, age)</a:t>
            </a:r>
            <a:endParaRPr>
              <a:latin typeface="Garamond"/>
              <a:ea typeface="Garamond"/>
              <a:cs typeface="Garamond"/>
              <a:sym typeface="Garamond"/>
            </a:endParaRPr>
          </a:p>
        </p:txBody>
      </p:sp>
      <p:sp>
        <p:nvSpPr>
          <p:cNvPr id="263" name="Google Shape;263;p24"/>
          <p:cNvSpPr txBox="1"/>
          <p:nvPr/>
        </p:nvSpPr>
        <p:spPr>
          <a:xfrm>
            <a:off x="601365" y="1197100"/>
            <a:ext cx="8246070" cy="76352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C00000"/>
              </a:buClr>
              <a:buSzPts val="3600"/>
              <a:buFont typeface="Garamond"/>
              <a:buNone/>
            </a:pPr>
            <a:r>
              <a:rPr b="1" lang="en-IN" sz="3600">
                <a:solidFill>
                  <a:srgbClr val="C00000"/>
                </a:solidFill>
                <a:latin typeface="Garamond"/>
                <a:ea typeface="Garamond"/>
                <a:cs typeface="Garamond"/>
                <a:sym typeface="Garamond"/>
              </a:rPr>
              <a:t>Comment Line</a:t>
            </a:r>
            <a:endParaRPr b="1" sz="3600">
              <a:solidFill>
                <a:srgbClr val="C00000"/>
              </a:solidFill>
              <a:latin typeface="Garamond"/>
              <a:ea typeface="Garamond"/>
              <a:cs typeface="Garamond"/>
              <a:sym typeface="Garamond"/>
            </a:endParaRPr>
          </a:p>
        </p:txBody>
      </p:sp>
      <p:sp>
        <p:nvSpPr>
          <p:cNvPr id="264" name="Google Shape;264;p24"/>
          <p:cNvSpPr/>
          <p:nvPr/>
        </p:nvSpPr>
        <p:spPr>
          <a:xfrm>
            <a:off x="6099050" y="2571750"/>
            <a:ext cx="2137870" cy="1527050"/>
          </a:xfrm>
          <a:prstGeom prst="rect">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IN" sz="1800">
                <a:solidFill>
                  <a:schemeClr val="lt1"/>
                </a:solidFill>
                <a:latin typeface="Calibri"/>
                <a:ea typeface="Calibri"/>
                <a:cs typeface="Calibri"/>
                <a:sym typeface="Calibri"/>
              </a:rPr>
              <a:t>Output:</a:t>
            </a:r>
            <a:endParaRPr/>
          </a:p>
          <a:p>
            <a:pPr indent="0" lvl="0" marL="0" marR="0" rtl="0" algn="l">
              <a:spcBef>
                <a:spcPts val="0"/>
              </a:spcBef>
              <a:spcAft>
                <a:spcPts val="0"/>
              </a:spcAft>
              <a:buNone/>
            </a:pPr>
            <a:r>
              <a:rPr lang="en-IN" sz="1800">
                <a:solidFill>
                  <a:schemeClr val="lt1"/>
                </a:solidFill>
                <a:latin typeface="Calibri"/>
                <a:ea typeface="Calibri"/>
                <a:cs typeface="Calibri"/>
                <a:sym typeface="Calibri"/>
              </a:rPr>
              <a:t>Name: Ajay</a:t>
            </a:r>
            <a:endParaRPr/>
          </a:p>
          <a:p>
            <a:pPr indent="0" lvl="0" marL="0" marR="0" rtl="0" algn="l">
              <a:spcBef>
                <a:spcPts val="0"/>
              </a:spcBef>
              <a:spcAft>
                <a:spcPts val="0"/>
              </a:spcAft>
              <a:buNone/>
            </a:pPr>
            <a:r>
              <a:rPr lang="en-IN" sz="1800">
                <a:solidFill>
                  <a:schemeClr val="lt1"/>
                </a:solidFill>
                <a:latin typeface="Calibri"/>
                <a:ea typeface="Calibri"/>
                <a:cs typeface="Calibri"/>
                <a:sym typeface="Calibri"/>
              </a:rPr>
              <a:t>Age: 18</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64"/>
                                        </p:tgtEl>
                                        <p:attrNameLst>
                                          <p:attrName>style.visibility</p:attrName>
                                        </p:attrNameLst>
                                      </p:cBhvr>
                                      <p:to>
                                        <p:strVal val="visible"/>
                                      </p:to>
                                    </p:set>
                                    <p:anim calcmode="lin" valueType="num">
                                      <p:cBhvr additive="base">
                                        <p:cTn dur="500"/>
                                        <p:tgtEl>
                                          <p:spTgt spid="26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5"/>
          <p:cNvSpPr txBox="1"/>
          <p:nvPr>
            <p:ph type="title"/>
          </p:nvPr>
        </p:nvSpPr>
        <p:spPr>
          <a:xfrm>
            <a:off x="2586835" y="433880"/>
            <a:ext cx="6108199" cy="572644"/>
          </a:xfrm>
          <a:prstGeom prst="rect">
            <a:avLst/>
          </a:prstGeom>
          <a:noFill/>
          <a:ln>
            <a:noFill/>
          </a:ln>
        </p:spPr>
        <p:txBody>
          <a:bodyPr anchorCtr="0" anchor="ctr" bIns="45700" lIns="91425" spcFirstLastPara="1" rIns="91425" wrap="square" tIns="45700">
            <a:normAutofit fontScale="90000"/>
          </a:bodyPr>
          <a:lstStyle/>
          <a:p>
            <a:pPr indent="0" lvl="0" marL="0" rtl="0" algn="l">
              <a:spcBef>
                <a:spcPts val="0"/>
              </a:spcBef>
              <a:spcAft>
                <a:spcPts val="0"/>
              </a:spcAft>
              <a:buClr>
                <a:srgbClr val="C00000"/>
              </a:buClr>
              <a:buSzPct val="100000"/>
              <a:buFont typeface="Calibri"/>
              <a:buNone/>
            </a:pPr>
            <a:r>
              <a:rPr lang="en-IN"/>
              <a:t>Digital cafe</a:t>
            </a:r>
            <a:endParaRPr/>
          </a:p>
        </p:txBody>
      </p:sp>
      <p:sp>
        <p:nvSpPr>
          <p:cNvPr id="270" name="Google Shape;270;p25"/>
          <p:cNvSpPr txBox="1"/>
          <p:nvPr>
            <p:ph idx="1" type="body"/>
          </p:nvPr>
        </p:nvSpPr>
        <p:spPr>
          <a:xfrm>
            <a:off x="2586835" y="1044700"/>
            <a:ext cx="6108199" cy="3511061"/>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1D3A00"/>
              </a:buClr>
              <a:buSzPts val="2800"/>
              <a:buChar char="•"/>
            </a:pPr>
            <a:r>
              <a:rPr lang="en-IN"/>
              <a:t>URL: </a:t>
            </a:r>
            <a:r>
              <a:rPr lang="en-IN" u="sng">
                <a:solidFill>
                  <a:schemeClr val="hlink"/>
                </a:solidFill>
                <a:hlinkClick r:id="rId3"/>
              </a:rPr>
              <a:t>https://www.rajalakshmicolleges.net/moodle/</a:t>
            </a:r>
            <a:endParaRPr/>
          </a:p>
          <a:p>
            <a:pPr indent="-342900" lvl="0" marL="342900" rtl="0" algn="l">
              <a:spcBef>
                <a:spcPts val="560"/>
              </a:spcBef>
              <a:spcAft>
                <a:spcPts val="0"/>
              </a:spcAft>
              <a:buClr>
                <a:srgbClr val="1D3A00"/>
              </a:buClr>
              <a:buSzPts val="2800"/>
              <a:buChar char="•"/>
            </a:pPr>
            <a:r>
              <a:rPr lang="en-IN"/>
              <a:t>Credential</a:t>
            </a:r>
            <a:endParaRPr/>
          </a:p>
          <a:p>
            <a:pPr indent="-285750" lvl="1" marL="742950" rtl="0" algn="l">
              <a:spcBef>
                <a:spcPts val="560"/>
              </a:spcBef>
              <a:spcAft>
                <a:spcPts val="0"/>
              </a:spcAft>
              <a:buClr>
                <a:srgbClr val="1D3A00"/>
              </a:buClr>
              <a:buSzPts val="2800"/>
              <a:buChar char="–"/>
            </a:pPr>
            <a:r>
              <a:rPr lang="en-IN"/>
              <a:t>User name- college mailid</a:t>
            </a:r>
            <a:endParaRPr/>
          </a:p>
          <a:p>
            <a:pPr indent="-285750" lvl="1" marL="742950" rtl="0" algn="l">
              <a:spcBef>
                <a:spcPts val="560"/>
              </a:spcBef>
              <a:spcAft>
                <a:spcPts val="0"/>
              </a:spcAft>
              <a:buClr>
                <a:srgbClr val="1D3A00"/>
              </a:buClr>
              <a:buSzPts val="2800"/>
              <a:buChar char="–"/>
            </a:pPr>
            <a:r>
              <a:rPr lang="en-IN"/>
              <a:t>Password- Changeme@123</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6"/>
          <p:cNvSpPr txBox="1"/>
          <p:nvPr>
            <p:ph type="title"/>
          </p:nvPr>
        </p:nvSpPr>
        <p:spPr>
          <a:xfrm>
            <a:off x="457200" y="205979"/>
            <a:ext cx="8229600" cy="85725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IN"/>
              <a:t>Course home page</a:t>
            </a:r>
            <a:endParaRPr/>
          </a:p>
        </p:txBody>
      </p:sp>
      <p:sp>
        <p:nvSpPr>
          <p:cNvPr id="276" name="Google Shape;276;p26"/>
          <p:cNvSpPr txBox="1"/>
          <p:nvPr>
            <p:ph idx="1" type="body"/>
          </p:nvPr>
        </p:nvSpPr>
        <p:spPr>
          <a:xfrm>
            <a:off x="457200" y="1200151"/>
            <a:ext cx="4038600" cy="3394472"/>
          </a:xfrm>
          <a:prstGeom prst="rect">
            <a:avLst/>
          </a:prstGeom>
          <a:noFill/>
          <a:ln>
            <a:noFill/>
          </a:ln>
        </p:spPr>
        <p:txBody>
          <a:bodyPr anchorCtr="0" anchor="t" bIns="45700" lIns="91425" spcFirstLastPara="1" rIns="91425" wrap="square" tIns="45700">
            <a:normAutofit/>
          </a:bodyPr>
          <a:lstStyle/>
          <a:p>
            <a:pPr indent="-165100" lvl="0" marL="342900" rtl="0" algn="l">
              <a:spcBef>
                <a:spcPts val="0"/>
              </a:spcBef>
              <a:spcAft>
                <a:spcPts val="0"/>
              </a:spcAft>
              <a:buClr>
                <a:schemeClr val="dk1"/>
              </a:buClr>
              <a:buSzPts val="2800"/>
              <a:buNone/>
            </a:pPr>
            <a:r>
              <a:t/>
            </a:r>
            <a:endParaRPr/>
          </a:p>
        </p:txBody>
      </p:sp>
      <p:pic>
        <p:nvPicPr>
          <p:cNvPr id="277" name="Google Shape;277;p26"/>
          <p:cNvPicPr preferRelativeResize="0"/>
          <p:nvPr/>
        </p:nvPicPr>
        <p:blipFill rotWithShape="1">
          <a:blip r:embed="rId3">
            <a:alphaModFix/>
          </a:blip>
          <a:srcRect b="0" l="0" r="0" t="0"/>
          <a:stretch/>
        </p:blipFill>
        <p:spPr>
          <a:xfrm>
            <a:off x="296260" y="1044700"/>
            <a:ext cx="8847740" cy="38892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7"/>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Calibri"/>
              <a:buNone/>
            </a:pPr>
            <a:r>
              <a:rPr lang="en-IN"/>
              <a:t>Quiz</a:t>
            </a:r>
            <a:endParaRPr/>
          </a:p>
        </p:txBody>
      </p:sp>
      <p:sp>
        <p:nvSpPr>
          <p:cNvPr id="283" name="Google Shape;283;p27"/>
          <p:cNvSpPr txBox="1"/>
          <p:nvPr>
            <p:ph idx="1" type="body"/>
          </p:nvPr>
        </p:nvSpPr>
        <p:spPr>
          <a:xfrm>
            <a:off x="448966" y="1808225"/>
            <a:ext cx="8246070" cy="305409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D3A00"/>
              </a:buClr>
              <a:buSzPts val="2800"/>
              <a:buNone/>
            </a:pPr>
            <a:r>
              <a:rPr lang="en-IN"/>
              <a:t>What is a correct syntax to output “REC" in Python?</a:t>
            </a:r>
            <a:endParaRPr/>
          </a:p>
          <a:p>
            <a:pPr indent="-514350" lvl="0" marL="514350" rtl="0" algn="l">
              <a:spcBef>
                <a:spcPts val="560"/>
              </a:spcBef>
              <a:spcAft>
                <a:spcPts val="0"/>
              </a:spcAft>
              <a:buClr>
                <a:srgbClr val="1D3A00"/>
              </a:buClr>
              <a:buSzPts val="2800"/>
              <a:buFont typeface="Calibri"/>
              <a:buAutoNum type="alphaUcPeriod"/>
            </a:pPr>
            <a:r>
              <a:rPr lang="en-IN"/>
              <a:t>print ”REC”</a:t>
            </a:r>
            <a:endParaRPr/>
          </a:p>
          <a:p>
            <a:pPr indent="-514350" lvl="0" marL="514350" rtl="0" algn="l">
              <a:spcBef>
                <a:spcPts val="560"/>
              </a:spcBef>
              <a:spcAft>
                <a:spcPts val="0"/>
              </a:spcAft>
              <a:buClr>
                <a:srgbClr val="1D3A00"/>
              </a:buClr>
              <a:buSzPts val="2800"/>
              <a:buFont typeface="Calibri"/>
              <a:buAutoNum type="alphaUcPeriod"/>
            </a:pPr>
            <a:r>
              <a:rPr lang="en-IN"/>
              <a:t>echo “REC”</a:t>
            </a:r>
            <a:endParaRPr/>
          </a:p>
          <a:p>
            <a:pPr indent="-514350" lvl="0" marL="514350" rtl="0" algn="l">
              <a:spcBef>
                <a:spcPts val="560"/>
              </a:spcBef>
              <a:spcAft>
                <a:spcPts val="0"/>
              </a:spcAft>
              <a:buClr>
                <a:srgbClr val="1D3A00"/>
              </a:buClr>
              <a:buSzPts val="2800"/>
              <a:buFont typeface="Calibri"/>
              <a:buAutoNum type="alphaUcPeriod"/>
            </a:pPr>
            <a:r>
              <a:rPr lang="en-IN"/>
              <a:t>print(“REC”)</a:t>
            </a:r>
            <a:endParaRPr/>
          </a:p>
          <a:p>
            <a:pPr indent="-514350" lvl="0" marL="514350" rtl="0" algn="l">
              <a:spcBef>
                <a:spcPts val="560"/>
              </a:spcBef>
              <a:spcAft>
                <a:spcPts val="0"/>
              </a:spcAft>
              <a:buClr>
                <a:srgbClr val="1D3A00"/>
              </a:buClr>
              <a:buSzPts val="2800"/>
              <a:buFont typeface="Calibri"/>
              <a:buAutoNum type="alphaUcPeriod"/>
            </a:pPr>
            <a:r>
              <a:rPr lang="en-IN"/>
              <a:t>echo(“REC”)</a:t>
            </a:r>
            <a:endParaRPr/>
          </a:p>
        </p:txBody>
      </p:sp>
      <p:sp>
        <p:nvSpPr>
          <p:cNvPr id="284" name="Google Shape;284;p27"/>
          <p:cNvSpPr/>
          <p:nvPr/>
        </p:nvSpPr>
        <p:spPr>
          <a:xfrm>
            <a:off x="5335525" y="2724455"/>
            <a:ext cx="1832460" cy="122164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C</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84"/>
                                        </p:tgtEl>
                                        <p:attrNameLst>
                                          <p:attrName>style.visibility</p:attrName>
                                        </p:attrNameLst>
                                      </p:cBhvr>
                                      <p:to>
                                        <p:strVal val="visible"/>
                                      </p:to>
                                    </p:set>
                                    <p:anim calcmode="lin" valueType="num">
                                      <p:cBhvr additive="base">
                                        <p:cTn dur="500"/>
                                        <p:tgtEl>
                                          <p:spTgt spid="284"/>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28"/>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Calibri"/>
              <a:buNone/>
            </a:pPr>
            <a:r>
              <a:rPr lang="en-IN"/>
              <a:t>Quiz</a:t>
            </a:r>
            <a:endParaRPr/>
          </a:p>
        </p:txBody>
      </p:sp>
      <p:sp>
        <p:nvSpPr>
          <p:cNvPr id="290" name="Google Shape;290;p28"/>
          <p:cNvSpPr txBox="1"/>
          <p:nvPr>
            <p:ph idx="1" type="body"/>
          </p:nvPr>
        </p:nvSpPr>
        <p:spPr>
          <a:xfrm>
            <a:off x="448966" y="1808225"/>
            <a:ext cx="8246070" cy="3054098"/>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1D3A00"/>
              </a:buClr>
              <a:buSzPts val="2800"/>
              <a:buNone/>
            </a:pPr>
            <a:r>
              <a:rPr lang="en-IN"/>
              <a:t>How to insert COMMENTS in Python code?</a:t>
            </a:r>
            <a:endParaRPr/>
          </a:p>
          <a:p>
            <a:pPr indent="-514350" lvl="0" marL="514350" rtl="0" algn="l">
              <a:spcBef>
                <a:spcPts val="560"/>
              </a:spcBef>
              <a:spcAft>
                <a:spcPts val="0"/>
              </a:spcAft>
              <a:buClr>
                <a:srgbClr val="1D3A00"/>
              </a:buClr>
              <a:buSzPts val="2800"/>
              <a:buFont typeface="Calibri"/>
              <a:buAutoNum type="alphaUcPeriod"/>
            </a:pPr>
            <a:r>
              <a:rPr lang="en-IN"/>
              <a:t>#this is a comment</a:t>
            </a:r>
            <a:endParaRPr/>
          </a:p>
          <a:p>
            <a:pPr indent="-514350" lvl="0" marL="514350" rtl="0" algn="l">
              <a:spcBef>
                <a:spcPts val="560"/>
              </a:spcBef>
              <a:spcAft>
                <a:spcPts val="0"/>
              </a:spcAft>
              <a:buClr>
                <a:srgbClr val="1D3A00"/>
              </a:buClr>
              <a:buSzPts val="2800"/>
              <a:buFont typeface="Calibri"/>
              <a:buAutoNum type="alphaUcPeriod"/>
            </a:pPr>
            <a:r>
              <a:rPr lang="en-IN"/>
              <a:t>&lt;! this is a comment&gt;</a:t>
            </a:r>
            <a:endParaRPr/>
          </a:p>
          <a:p>
            <a:pPr indent="-514350" lvl="0" marL="514350" rtl="0" algn="l">
              <a:spcBef>
                <a:spcPts val="560"/>
              </a:spcBef>
              <a:spcAft>
                <a:spcPts val="0"/>
              </a:spcAft>
              <a:buClr>
                <a:srgbClr val="1D3A00"/>
              </a:buClr>
              <a:buSzPts val="2800"/>
              <a:buFont typeface="Calibri"/>
              <a:buAutoNum type="alphaUcPeriod"/>
            </a:pPr>
            <a:r>
              <a:rPr lang="en-IN"/>
              <a:t>“this is a comment”</a:t>
            </a:r>
            <a:endParaRPr/>
          </a:p>
        </p:txBody>
      </p:sp>
      <p:sp>
        <p:nvSpPr>
          <p:cNvPr id="291" name="Google Shape;291;p28"/>
          <p:cNvSpPr/>
          <p:nvPr/>
        </p:nvSpPr>
        <p:spPr>
          <a:xfrm>
            <a:off x="5335525" y="2724455"/>
            <a:ext cx="1832460" cy="1221640"/>
          </a:xfrm>
          <a:prstGeom prst="ellipse">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A</a:t>
            </a:r>
            <a:endParaRPr sz="1800">
              <a:solidFill>
                <a:schemeClr val="lt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500"/>
                                        <p:tgtEl>
                                          <p:spTgt spid="29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9"/>
          <p:cNvSpPr txBox="1"/>
          <p:nvPr>
            <p:ph type="title"/>
          </p:nvPr>
        </p:nvSpPr>
        <p:spPr>
          <a:xfrm>
            <a:off x="448965" y="586585"/>
            <a:ext cx="3008313" cy="871538"/>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2000"/>
              <a:buFont typeface="Calibri"/>
              <a:buNone/>
            </a:pPr>
            <a:r>
              <a:rPr lang="en-IN"/>
              <a:t>Program</a:t>
            </a:r>
            <a:endParaRPr/>
          </a:p>
        </p:txBody>
      </p:sp>
      <p:sp>
        <p:nvSpPr>
          <p:cNvPr id="297" name="Google Shape;297;p29"/>
          <p:cNvSpPr txBox="1"/>
          <p:nvPr>
            <p:ph idx="2" type="body"/>
          </p:nvPr>
        </p:nvSpPr>
        <p:spPr>
          <a:xfrm>
            <a:off x="457201" y="1076326"/>
            <a:ext cx="8085129" cy="3518297"/>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2000"/>
              <a:buNone/>
            </a:pPr>
            <a:r>
              <a:t/>
            </a:r>
            <a:endParaRPr sz="2000"/>
          </a:p>
          <a:p>
            <a:pPr indent="0" lvl="0" marL="0" rtl="0" algn="just">
              <a:spcBef>
                <a:spcPts val="400"/>
              </a:spcBef>
              <a:spcAft>
                <a:spcPts val="0"/>
              </a:spcAft>
              <a:buClr>
                <a:schemeClr val="dk1"/>
              </a:buClr>
              <a:buSzPts val="2000"/>
              <a:buNone/>
            </a:pPr>
            <a:r>
              <a:rPr lang="en-IN" sz="2000"/>
              <a:t>Create a program that displays your name and complete mailing address. The address should be printed in the format that is normally used in the area where you live. Your program does not need to read any input from the user.</a:t>
            </a:r>
            <a:endParaRPr/>
          </a:p>
          <a:p>
            <a:pPr indent="0" lvl="0" marL="0" rtl="0" algn="just">
              <a:spcBef>
                <a:spcPts val="400"/>
              </a:spcBef>
              <a:spcAft>
                <a:spcPts val="0"/>
              </a:spcAft>
              <a:buClr>
                <a:schemeClr val="dk1"/>
              </a:buClr>
              <a:buSzPts val="2000"/>
              <a:buNone/>
            </a:pPr>
            <a:r>
              <a:rPr b="1" lang="en-IN" sz="2000"/>
              <a:t>Sample Output:</a:t>
            </a:r>
            <a:endParaRPr/>
          </a:p>
          <a:p>
            <a:pPr indent="0" lvl="0" marL="0" rtl="0" algn="just">
              <a:spcBef>
                <a:spcPts val="400"/>
              </a:spcBef>
              <a:spcAft>
                <a:spcPts val="0"/>
              </a:spcAft>
              <a:buClr>
                <a:schemeClr val="dk1"/>
              </a:buClr>
              <a:buSzPts val="2000"/>
              <a:buNone/>
            </a:pPr>
            <a:r>
              <a:rPr lang="en-IN" sz="2000"/>
              <a:t>V.Vignesh</a:t>
            </a:r>
            <a:endParaRPr sz="2000"/>
          </a:p>
          <a:p>
            <a:pPr indent="0" lvl="0" marL="0" rtl="0" algn="just">
              <a:spcBef>
                <a:spcPts val="400"/>
              </a:spcBef>
              <a:spcAft>
                <a:spcPts val="0"/>
              </a:spcAft>
              <a:buClr>
                <a:schemeClr val="dk1"/>
              </a:buClr>
              <a:buSzPts val="2000"/>
              <a:buNone/>
            </a:pPr>
            <a:r>
              <a:rPr lang="en-IN" sz="2000"/>
              <a:t>Department of ECE</a:t>
            </a:r>
            <a:endParaRPr sz="2000"/>
          </a:p>
          <a:p>
            <a:pPr indent="0" lvl="0" marL="0" rtl="0" algn="just">
              <a:spcBef>
                <a:spcPts val="400"/>
              </a:spcBef>
              <a:spcAft>
                <a:spcPts val="0"/>
              </a:spcAft>
              <a:buClr>
                <a:schemeClr val="dk1"/>
              </a:buClr>
              <a:buSzPts val="2000"/>
              <a:buNone/>
            </a:pPr>
            <a:r>
              <a:rPr lang="en-IN" sz="2000"/>
              <a:t>Rajalakshmi Engineering College</a:t>
            </a:r>
            <a:endParaRPr/>
          </a:p>
          <a:p>
            <a:pPr indent="0" lvl="0" marL="0" rtl="0" algn="just">
              <a:spcBef>
                <a:spcPts val="400"/>
              </a:spcBef>
              <a:spcAft>
                <a:spcPts val="0"/>
              </a:spcAft>
              <a:buClr>
                <a:schemeClr val="dk1"/>
              </a:buClr>
              <a:buSzPts val="2000"/>
              <a:buNone/>
            </a:pPr>
            <a:r>
              <a:rPr lang="en-IN" sz="2000"/>
              <a:t>Thandalam</a:t>
            </a:r>
            <a:endParaRPr sz="2000"/>
          </a:p>
        </p:txBody>
      </p:sp>
      <p:pic>
        <p:nvPicPr>
          <p:cNvPr id="298" name="Google Shape;298;p29"/>
          <p:cNvPicPr preferRelativeResize="0"/>
          <p:nvPr/>
        </p:nvPicPr>
        <p:blipFill rotWithShape="1">
          <a:blip r:embed="rId3">
            <a:alphaModFix/>
          </a:blip>
          <a:srcRect b="0" l="0" r="0" t="0"/>
          <a:stretch/>
        </p:blipFill>
        <p:spPr>
          <a:xfrm>
            <a:off x="4419295" y="2724454"/>
            <a:ext cx="3664920" cy="167975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Garamond"/>
              <a:buNone/>
            </a:pPr>
            <a:r>
              <a:rPr b="1" lang="en-IN">
                <a:latin typeface="Garamond"/>
                <a:ea typeface="Garamond"/>
                <a:cs typeface="Garamond"/>
                <a:sym typeface="Garamond"/>
              </a:rPr>
              <a:t>Introduction-Python </a:t>
            </a:r>
            <a:endParaRPr/>
          </a:p>
        </p:txBody>
      </p:sp>
      <p:sp>
        <p:nvSpPr>
          <p:cNvPr id="109" name="Google Shape;109;p3"/>
          <p:cNvSpPr/>
          <p:nvPr/>
        </p:nvSpPr>
        <p:spPr>
          <a:xfrm>
            <a:off x="1517901" y="1971586"/>
            <a:ext cx="6566314" cy="181588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Arial"/>
              <a:buChar char="•"/>
            </a:pPr>
            <a:r>
              <a:rPr lang="en-IN" sz="2800">
                <a:solidFill>
                  <a:schemeClr val="dk1"/>
                </a:solidFill>
                <a:latin typeface="Garamond"/>
                <a:ea typeface="Garamond"/>
                <a:cs typeface="Garamond"/>
                <a:sym typeface="Garamond"/>
              </a:rPr>
              <a:t>High-level programming language</a:t>
            </a:r>
            <a:endParaRPr/>
          </a:p>
          <a:p>
            <a:pPr indent="-342900" lvl="0" marL="342900" marR="0" rtl="0" algn="l">
              <a:spcBef>
                <a:spcPts val="0"/>
              </a:spcBef>
              <a:spcAft>
                <a:spcPts val="0"/>
              </a:spcAft>
              <a:buClr>
                <a:schemeClr val="dk1"/>
              </a:buClr>
              <a:buSzPts val="2800"/>
              <a:buFont typeface="Arial"/>
              <a:buChar char="•"/>
            </a:pPr>
            <a:r>
              <a:rPr lang="en-IN" sz="2800">
                <a:solidFill>
                  <a:schemeClr val="dk1"/>
                </a:solidFill>
                <a:latin typeface="Garamond"/>
                <a:ea typeface="Garamond"/>
                <a:cs typeface="Garamond"/>
                <a:sym typeface="Garamond"/>
              </a:rPr>
              <a:t>Interpreted</a:t>
            </a:r>
            <a:endParaRPr/>
          </a:p>
          <a:p>
            <a:pPr indent="-342900" lvl="0" marL="342900" marR="0" rtl="0" algn="l">
              <a:spcBef>
                <a:spcPts val="0"/>
              </a:spcBef>
              <a:spcAft>
                <a:spcPts val="0"/>
              </a:spcAft>
              <a:buClr>
                <a:schemeClr val="dk1"/>
              </a:buClr>
              <a:buSzPts val="2800"/>
              <a:buFont typeface="Arial"/>
              <a:buChar char="•"/>
            </a:pPr>
            <a:r>
              <a:rPr lang="en-IN" sz="2800">
                <a:solidFill>
                  <a:schemeClr val="dk1"/>
                </a:solidFill>
                <a:latin typeface="Garamond"/>
                <a:ea typeface="Garamond"/>
                <a:cs typeface="Garamond"/>
                <a:sym typeface="Garamond"/>
              </a:rPr>
              <a:t>Interactive</a:t>
            </a:r>
            <a:endParaRPr/>
          </a:p>
          <a:p>
            <a:pPr indent="-342900" lvl="0" marL="342900" marR="0" rtl="0" algn="l">
              <a:spcBef>
                <a:spcPts val="0"/>
              </a:spcBef>
              <a:spcAft>
                <a:spcPts val="0"/>
              </a:spcAft>
              <a:buClr>
                <a:schemeClr val="dk1"/>
              </a:buClr>
              <a:buSzPts val="2800"/>
              <a:buFont typeface="Arial"/>
              <a:buChar char="•"/>
            </a:pPr>
            <a:r>
              <a:rPr lang="en-IN" sz="2800">
                <a:solidFill>
                  <a:schemeClr val="dk1"/>
                </a:solidFill>
                <a:latin typeface="Garamond"/>
                <a:ea typeface="Garamond"/>
                <a:cs typeface="Garamond"/>
                <a:sym typeface="Garamond"/>
              </a:rPr>
              <a:t>Object-Oriented Programming Language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descr="Stop ending with a Thank You | Watts Innovating" id="303" name="Google Shape;303;p30"/>
          <p:cNvPicPr preferRelativeResize="0"/>
          <p:nvPr/>
        </p:nvPicPr>
        <p:blipFill rotWithShape="1">
          <a:blip r:embed="rId3">
            <a:alphaModFix/>
          </a:blip>
          <a:srcRect b="0" l="0" r="0" t="0"/>
          <a:stretch/>
        </p:blipFill>
        <p:spPr>
          <a:xfrm>
            <a:off x="3808475" y="1960930"/>
            <a:ext cx="2143125" cy="2143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Garamond"/>
              <a:buNone/>
            </a:pPr>
            <a:r>
              <a:rPr b="1" lang="en-IN">
                <a:latin typeface="Garamond"/>
                <a:ea typeface="Garamond"/>
                <a:cs typeface="Garamond"/>
                <a:sym typeface="Garamond"/>
              </a:rPr>
              <a:t>Why Python? </a:t>
            </a:r>
            <a:endParaRPr/>
          </a:p>
        </p:txBody>
      </p:sp>
      <p:sp>
        <p:nvSpPr>
          <p:cNvPr id="116" name="Google Shape;116;p4"/>
          <p:cNvSpPr/>
          <p:nvPr/>
        </p:nvSpPr>
        <p:spPr>
          <a:xfrm>
            <a:off x="1517901" y="1971586"/>
            <a:ext cx="6566314" cy="1815882"/>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Arial"/>
              <a:buChar char="•"/>
            </a:pPr>
            <a:r>
              <a:rPr lang="en-IN" sz="2800">
                <a:solidFill>
                  <a:schemeClr val="dk1"/>
                </a:solidFill>
                <a:latin typeface="Garamond"/>
                <a:ea typeface="Garamond"/>
                <a:cs typeface="Garamond"/>
                <a:sym typeface="Garamond"/>
              </a:rPr>
              <a:t>Easy to learn</a:t>
            </a:r>
            <a:endParaRPr/>
          </a:p>
          <a:p>
            <a:pPr indent="-342900" lvl="0" marL="342900" marR="0" rtl="0" algn="l">
              <a:spcBef>
                <a:spcPts val="0"/>
              </a:spcBef>
              <a:spcAft>
                <a:spcPts val="0"/>
              </a:spcAft>
              <a:buClr>
                <a:schemeClr val="dk1"/>
              </a:buClr>
              <a:buSzPts val="2800"/>
              <a:buFont typeface="Arial"/>
              <a:buChar char="•"/>
            </a:pPr>
            <a:r>
              <a:rPr lang="en-IN" sz="2800">
                <a:solidFill>
                  <a:schemeClr val="dk1"/>
                </a:solidFill>
                <a:latin typeface="Garamond"/>
                <a:ea typeface="Garamond"/>
                <a:cs typeface="Garamond"/>
                <a:sym typeface="Garamond"/>
              </a:rPr>
              <a:t>Can be used in broad range of applications</a:t>
            </a:r>
            <a:endParaRPr/>
          </a:p>
          <a:p>
            <a:pPr indent="-342900" lvl="0" marL="342900" marR="0" rtl="0" algn="l">
              <a:spcBef>
                <a:spcPts val="0"/>
              </a:spcBef>
              <a:spcAft>
                <a:spcPts val="0"/>
              </a:spcAft>
              <a:buClr>
                <a:schemeClr val="dk1"/>
              </a:buClr>
              <a:buSzPts val="2800"/>
              <a:buFont typeface="Arial"/>
              <a:buChar char="•"/>
            </a:pPr>
            <a:r>
              <a:rPr lang="en-IN" sz="2800">
                <a:solidFill>
                  <a:schemeClr val="dk1"/>
                </a:solidFill>
                <a:latin typeface="Garamond"/>
                <a:ea typeface="Garamond"/>
                <a:cs typeface="Garamond"/>
                <a:sym typeface="Garamond"/>
              </a:rPr>
              <a:t>Open source</a:t>
            </a:r>
            <a:endParaRPr/>
          </a:p>
          <a:p>
            <a:pPr indent="-342900" lvl="0" marL="342900" marR="0" rtl="0" algn="l">
              <a:spcBef>
                <a:spcPts val="0"/>
              </a:spcBef>
              <a:spcAft>
                <a:spcPts val="0"/>
              </a:spcAft>
              <a:buClr>
                <a:schemeClr val="dk1"/>
              </a:buClr>
              <a:buSzPts val="2800"/>
              <a:buFont typeface="Arial"/>
              <a:buChar char="•"/>
            </a:pPr>
            <a:r>
              <a:rPr lang="en-IN" sz="2800">
                <a:solidFill>
                  <a:schemeClr val="dk1"/>
                </a:solidFill>
                <a:latin typeface="Garamond"/>
                <a:ea typeface="Garamond"/>
                <a:cs typeface="Garamond"/>
                <a:sym typeface="Garamond"/>
              </a:rPr>
              <a:t>Procedural, Functional, Object-Oriented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Garamond"/>
              <a:buNone/>
            </a:pPr>
            <a:r>
              <a:rPr b="1" lang="en-IN">
                <a:latin typeface="Garamond"/>
                <a:ea typeface="Garamond"/>
                <a:cs typeface="Garamond"/>
                <a:sym typeface="Garamond"/>
              </a:rPr>
              <a:t>Evolution of Python</a:t>
            </a:r>
            <a:endParaRPr/>
          </a:p>
        </p:txBody>
      </p:sp>
      <p:sp>
        <p:nvSpPr>
          <p:cNvPr id="123" name="Google Shape;123;p5"/>
          <p:cNvSpPr/>
          <p:nvPr/>
        </p:nvSpPr>
        <p:spPr>
          <a:xfrm>
            <a:off x="754374" y="1808225"/>
            <a:ext cx="7787955" cy="310854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800"/>
              <a:buFont typeface="Arial"/>
              <a:buChar char="•"/>
            </a:pPr>
            <a:r>
              <a:rPr lang="en-IN" sz="2800">
                <a:solidFill>
                  <a:schemeClr val="dk1"/>
                </a:solidFill>
                <a:latin typeface="Garamond"/>
                <a:ea typeface="Garamond"/>
                <a:cs typeface="Garamond"/>
                <a:sym typeface="Garamond"/>
              </a:rPr>
              <a:t>Developed by Guido Van Rossum in early 1990s</a:t>
            </a:r>
            <a:endParaRPr/>
          </a:p>
          <a:p>
            <a:pPr indent="-342900" lvl="0" marL="342900" marR="0" rtl="0" algn="l">
              <a:spcBef>
                <a:spcPts val="0"/>
              </a:spcBef>
              <a:spcAft>
                <a:spcPts val="0"/>
              </a:spcAft>
              <a:buClr>
                <a:schemeClr val="dk1"/>
              </a:buClr>
              <a:buSzPts val="2800"/>
              <a:buFont typeface="Arial"/>
              <a:buChar char="•"/>
            </a:pPr>
            <a:r>
              <a:rPr lang="en-IN" sz="2800">
                <a:solidFill>
                  <a:schemeClr val="dk1"/>
                </a:solidFill>
                <a:latin typeface="Garamond"/>
                <a:ea typeface="Garamond"/>
                <a:cs typeface="Garamond"/>
                <a:sym typeface="Garamond"/>
              </a:rPr>
              <a:t>Named after a comedy group Monty Python</a:t>
            </a:r>
            <a:endParaRPr/>
          </a:p>
          <a:p>
            <a:pPr indent="-342900" lvl="0" marL="342900" marR="0" rtl="0" algn="l">
              <a:spcBef>
                <a:spcPts val="0"/>
              </a:spcBef>
              <a:spcAft>
                <a:spcPts val="0"/>
              </a:spcAft>
              <a:buClr>
                <a:schemeClr val="dk1"/>
              </a:buClr>
              <a:buSzPts val="2800"/>
              <a:buFont typeface="Arial"/>
              <a:buChar char="•"/>
            </a:pPr>
            <a:r>
              <a:rPr lang="en-IN" sz="2800">
                <a:solidFill>
                  <a:schemeClr val="dk1"/>
                </a:solidFill>
                <a:latin typeface="Garamond"/>
                <a:ea typeface="Garamond"/>
                <a:cs typeface="Garamond"/>
                <a:sym typeface="Garamond"/>
              </a:rPr>
              <a:t>Features derived from many languages like C, C++, Java and other scripting languages</a:t>
            </a:r>
            <a:endParaRPr/>
          </a:p>
          <a:p>
            <a:pPr indent="-342900" lvl="0" marL="342900" marR="0" rtl="0" algn="l">
              <a:spcBef>
                <a:spcPts val="0"/>
              </a:spcBef>
              <a:spcAft>
                <a:spcPts val="0"/>
              </a:spcAft>
              <a:buClr>
                <a:schemeClr val="dk1"/>
              </a:buClr>
              <a:buSzPts val="2800"/>
              <a:buFont typeface="Arial"/>
              <a:buChar char="•"/>
            </a:pPr>
            <a:r>
              <a:rPr lang="en-IN" sz="2800">
                <a:solidFill>
                  <a:schemeClr val="dk1"/>
                </a:solidFill>
                <a:latin typeface="Garamond"/>
                <a:ea typeface="Garamond"/>
                <a:cs typeface="Garamond"/>
                <a:sym typeface="Garamond"/>
              </a:rPr>
              <a:t>Available under GNU General Public License ( Free, Open Source)</a:t>
            </a:r>
            <a:endParaRPr/>
          </a:p>
          <a:p>
            <a:pPr indent="-342900" lvl="0" marL="342900" marR="0" rtl="0" algn="l">
              <a:spcBef>
                <a:spcPts val="0"/>
              </a:spcBef>
              <a:spcAft>
                <a:spcPts val="0"/>
              </a:spcAft>
              <a:buClr>
                <a:schemeClr val="dk1"/>
              </a:buClr>
              <a:buSzPts val="2800"/>
              <a:buFont typeface="Arial"/>
              <a:buChar char="•"/>
            </a:pPr>
            <a:r>
              <a:rPr lang="en-IN" sz="2800">
                <a:solidFill>
                  <a:schemeClr val="dk1"/>
                </a:solidFill>
                <a:latin typeface="Garamond"/>
                <a:ea typeface="Garamond"/>
                <a:cs typeface="Garamond"/>
                <a:sym typeface="Garamond"/>
              </a:rPr>
              <a:t>Python 3.10.2 -  14 Jan 2022 being the latest version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448965" y="1044700"/>
            <a:ext cx="8246070" cy="7635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C00000"/>
              </a:buClr>
              <a:buSzPts val="3600"/>
              <a:buFont typeface="Garamond"/>
              <a:buNone/>
            </a:pPr>
            <a:r>
              <a:rPr b="1" lang="en-IN">
                <a:latin typeface="Garamond"/>
                <a:ea typeface="Garamond"/>
                <a:cs typeface="Garamond"/>
                <a:sym typeface="Garamond"/>
              </a:rPr>
              <a:t>Python Features</a:t>
            </a:r>
            <a:endParaRPr/>
          </a:p>
        </p:txBody>
      </p:sp>
      <p:sp>
        <p:nvSpPr>
          <p:cNvPr id="130" name="Google Shape;130;p6"/>
          <p:cNvSpPr/>
          <p:nvPr/>
        </p:nvSpPr>
        <p:spPr>
          <a:xfrm>
            <a:off x="520837" y="3299062"/>
            <a:ext cx="1374345" cy="408623"/>
          </a:xfrm>
          <a:prstGeom prst="roundRect">
            <a:avLst>
              <a:gd fmla="val 16667" name="adj"/>
            </a:avLst>
          </a:prstGeom>
          <a:gradFill>
            <a:gsLst>
              <a:gs pos="0">
                <a:srgbClr val="C86C1F"/>
              </a:gs>
              <a:gs pos="80000">
                <a:srgbClr val="FF8E29"/>
              </a:gs>
              <a:gs pos="100000">
                <a:srgbClr val="FF8D25"/>
              </a:gs>
            </a:gsLst>
            <a:lin ang="16200000" scaled="0"/>
          </a:gradFill>
          <a:ln>
            <a:noFill/>
          </a:ln>
          <a:effectLst>
            <a:outerShdw blurRad="40000" rotWithShape="0" dir="5400000" dist="23000">
              <a:srgbClr val="000000">
                <a:alpha val="34901"/>
              </a:srgbClr>
            </a:outerShdw>
          </a:effectLst>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rgbClr val="1D3A00"/>
                </a:solidFill>
                <a:latin typeface="Garamond"/>
                <a:ea typeface="Garamond"/>
                <a:cs typeface="Garamond"/>
                <a:sym typeface="Garamond"/>
              </a:rPr>
              <a:t>Features</a:t>
            </a:r>
            <a:endParaRPr b="1" sz="1800">
              <a:solidFill>
                <a:srgbClr val="1D3A00"/>
              </a:solidFill>
              <a:latin typeface="Garamond"/>
              <a:ea typeface="Garamond"/>
              <a:cs typeface="Garamond"/>
              <a:sym typeface="Garamond"/>
            </a:endParaRPr>
          </a:p>
        </p:txBody>
      </p:sp>
      <p:sp>
        <p:nvSpPr>
          <p:cNvPr id="131" name="Google Shape;131;p6"/>
          <p:cNvSpPr/>
          <p:nvPr/>
        </p:nvSpPr>
        <p:spPr>
          <a:xfrm>
            <a:off x="2586835" y="2313748"/>
            <a:ext cx="2137870" cy="610820"/>
          </a:xfrm>
          <a:prstGeom prst="flowChartAlternateProcess">
            <a:avLst/>
          </a:prstGeom>
          <a:gradFill>
            <a:gsLst>
              <a:gs pos="0">
                <a:srgbClr val="5D427D"/>
              </a:gs>
              <a:gs pos="80000">
                <a:srgbClr val="7A57A5"/>
              </a:gs>
              <a:gs pos="100000">
                <a:srgbClr val="7A56A7"/>
              </a:gs>
            </a:gsLst>
            <a:lin ang="16200000" scaled="0"/>
          </a:gra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Beginner Language</a:t>
            </a:r>
            <a:endParaRPr/>
          </a:p>
        </p:txBody>
      </p:sp>
      <p:sp>
        <p:nvSpPr>
          <p:cNvPr id="132" name="Google Shape;132;p6"/>
          <p:cNvSpPr/>
          <p:nvPr/>
        </p:nvSpPr>
        <p:spPr>
          <a:xfrm>
            <a:off x="5640934" y="2313748"/>
            <a:ext cx="2137870" cy="610820"/>
          </a:xfrm>
          <a:prstGeom prst="flowChartAlternateProcess">
            <a:avLst/>
          </a:prstGeom>
          <a:solidFill>
            <a:srgbClr val="CC0099"/>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Interactive Mode</a:t>
            </a:r>
            <a:endParaRPr/>
          </a:p>
        </p:txBody>
      </p:sp>
      <p:sp>
        <p:nvSpPr>
          <p:cNvPr id="133" name="Google Shape;133;p6"/>
          <p:cNvSpPr/>
          <p:nvPr/>
        </p:nvSpPr>
        <p:spPr>
          <a:xfrm>
            <a:off x="2586835" y="3207433"/>
            <a:ext cx="2137870" cy="610820"/>
          </a:xfrm>
          <a:prstGeom prst="flowChartAlternateProcess">
            <a:avLst/>
          </a:prstGeom>
          <a:solidFill>
            <a:srgbClr val="366092"/>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Extensive Standard Libraries</a:t>
            </a:r>
            <a:endParaRPr/>
          </a:p>
        </p:txBody>
      </p:sp>
      <p:sp>
        <p:nvSpPr>
          <p:cNvPr id="134" name="Google Shape;134;p6"/>
          <p:cNvSpPr/>
          <p:nvPr/>
        </p:nvSpPr>
        <p:spPr>
          <a:xfrm>
            <a:off x="5640935" y="3197964"/>
            <a:ext cx="2137870" cy="610820"/>
          </a:xfrm>
          <a:prstGeom prst="flowChartAlternateProcess">
            <a:avLst/>
          </a:prstGeom>
          <a:solidFill>
            <a:srgbClr val="938953"/>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Portable</a:t>
            </a:r>
            <a:endParaRPr/>
          </a:p>
        </p:txBody>
      </p:sp>
      <p:sp>
        <p:nvSpPr>
          <p:cNvPr id="135" name="Google Shape;135;p6"/>
          <p:cNvSpPr txBox="1"/>
          <p:nvPr/>
        </p:nvSpPr>
        <p:spPr>
          <a:xfrm>
            <a:off x="601671" y="1661552"/>
            <a:ext cx="8542329"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IN" sz="1800">
                <a:solidFill>
                  <a:schemeClr val="dk1"/>
                </a:solidFill>
                <a:latin typeface="Garamond"/>
                <a:ea typeface="Garamond"/>
                <a:cs typeface="Garamond"/>
                <a:sym typeface="Garamond"/>
              </a:rPr>
              <a:t>High Level , Interpreted , Interactive  and Object Oriented Programming Language</a:t>
            </a:r>
            <a:endParaRPr/>
          </a:p>
        </p:txBody>
      </p:sp>
      <p:sp>
        <p:nvSpPr>
          <p:cNvPr id="136" name="Google Shape;136;p6"/>
          <p:cNvSpPr/>
          <p:nvPr/>
        </p:nvSpPr>
        <p:spPr>
          <a:xfrm>
            <a:off x="2586835" y="4098800"/>
            <a:ext cx="2137870" cy="610820"/>
          </a:xfrm>
          <a:prstGeom prst="flowChartAlternateProcess">
            <a:avLst/>
          </a:prstGeom>
          <a:solidFill>
            <a:srgbClr val="00B0F0"/>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Extendable</a:t>
            </a:r>
            <a:endParaRPr/>
          </a:p>
        </p:txBody>
      </p:sp>
      <p:sp>
        <p:nvSpPr>
          <p:cNvPr id="137" name="Google Shape;137;p6"/>
          <p:cNvSpPr/>
          <p:nvPr/>
        </p:nvSpPr>
        <p:spPr>
          <a:xfrm>
            <a:off x="5640934" y="4098800"/>
            <a:ext cx="2137870" cy="610820"/>
          </a:xfrm>
          <a:prstGeom prst="flowChartAlternateProcess">
            <a:avLst/>
          </a:prstGeom>
          <a:solidFill>
            <a:srgbClr val="953734"/>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IN" sz="1800">
                <a:solidFill>
                  <a:schemeClr val="lt1"/>
                </a:solidFill>
                <a:latin typeface="Calibri"/>
                <a:ea typeface="Calibri"/>
                <a:cs typeface="Calibri"/>
                <a:sym typeface="Calibri"/>
              </a:rPr>
              <a:t>Database and GUI Programming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1"/>
                                        </p:tgtEl>
                                        <p:attrNameLst>
                                          <p:attrName>style.visibility</p:attrName>
                                        </p:attrNameLst>
                                      </p:cBhvr>
                                      <p:to>
                                        <p:strVal val="visible"/>
                                      </p:to>
                                    </p:set>
                                    <p:anim calcmode="lin" valueType="num">
                                      <p:cBhvr additive="base">
                                        <p:cTn dur="500"/>
                                        <p:tgtEl>
                                          <p:spTgt spid="13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500"/>
                                        <p:tgtEl>
                                          <p:spTgt spid="13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500"/>
                                        <p:tgtEl>
                                          <p:spTgt spid="13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4"/>
                                        </p:tgtEl>
                                        <p:attrNameLst>
                                          <p:attrName>style.visibility</p:attrName>
                                        </p:attrNameLst>
                                      </p:cBhvr>
                                      <p:to>
                                        <p:strVal val="visible"/>
                                      </p:to>
                                    </p:set>
                                    <p:anim calcmode="lin" valueType="num">
                                      <p:cBhvr additive="base">
                                        <p:cTn dur="500"/>
                                        <p:tgtEl>
                                          <p:spTgt spid="13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6"/>
                                        </p:tgtEl>
                                        <p:attrNameLst>
                                          <p:attrName>style.visibility</p:attrName>
                                        </p:attrNameLst>
                                      </p:cBhvr>
                                      <p:to>
                                        <p:strVal val="visible"/>
                                      </p:to>
                                    </p:set>
                                    <p:anim calcmode="lin" valueType="num">
                                      <p:cBhvr additive="base">
                                        <p:cTn dur="500"/>
                                        <p:tgtEl>
                                          <p:spTgt spid="136"/>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7"/>
                                        </p:tgtEl>
                                        <p:attrNameLst>
                                          <p:attrName>style.visibility</p:attrName>
                                        </p:attrNameLst>
                                      </p:cBhvr>
                                      <p:to>
                                        <p:strVal val="visible"/>
                                      </p:to>
                                    </p:set>
                                    <p:anim calcmode="lin" valueType="num">
                                      <p:cBhvr additive="base">
                                        <p:cTn dur="500"/>
                                        <p:tgtEl>
                                          <p:spTgt spid="137"/>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nvSpPr>
        <p:spPr>
          <a:xfrm>
            <a:off x="601365" y="1197100"/>
            <a:ext cx="8246070" cy="76352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C00000"/>
              </a:buClr>
              <a:buSzPts val="3600"/>
              <a:buFont typeface="Garamond"/>
              <a:buNone/>
            </a:pPr>
            <a:r>
              <a:rPr b="1" lang="en-IN" sz="3600">
                <a:solidFill>
                  <a:srgbClr val="C00000"/>
                </a:solidFill>
                <a:latin typeface="Garamond"/>
                <a:ea typeface="Garamond"/>
                <a:cs typeface="Garamond"/>
                <a:sym typeface="Garamond"/>
              </a:rPr>
              <a:t>Python Installation</a:t>
            </a:r>
            <a:endParaRPr/>
          </a:p>
        </p:txBody>
      </p:sp>
      <p:sp>
        <p:nvSpPr>
          <p:cNvPr id="143" name="Google Shape;143;p7"/>
          <p:cNvSpPr txBox="1"/>
          <p:nvPr/>
        </p:nvSpPr>
        <p:spPr>
          <a:xfrm>
            <a:off x="754375" y="3793390"/>
            <a:ext cx="7482545"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aramond"/>
                <a:ea typeface="Garamond"/>
                <a:cs typeface="Garamond"/>
                <a:sym typeface="Garamond"/>
              </a:rPr>
              <a:t>PYTHON TUTOR: http://www.pythontutor.com/</a:t>
            </a:r>
            <a:endParaRPr/>
          </a:p>
        </p:txBody>
      </p:sp>
      <p:sp>
        <p:nvSpPr>
          <p:cNvPr id="144" name="Google Shape;144;p7"/>
          <p:cNvSpPr txBox="1"/>
          <p:nvPr/>
        </p:nvSpPr>
        <p:spPr>
          <a:xfrm>
            <a:off x="754375" y="2692341"/>
            <a:ext cx="7787955"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aramond"/>
                <a:ea typeface="Garamond"/>
                <a:cs typeface="Garamond"/>
                <a:sym typeface="Garamond"/>
              </a:rPr>
              <a:t>PYTHON DOWNLOAD: https://www.python.org/downloads/release/python-391/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nvSpPr>
        <p:spPr>
          <a:xfrm>
            <a:off x="601365" y="1197100"/>
            <a:ext cx="8246070" cy="76352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C00000"/>
              </a:buClr>
              <a:buSzPts val="3600"/>
              <a:buFont typeface="Garamond"/>
              <a:buNone/>
            </a:pPr>
            <a:r>
              <a:rPr b="1" lang="en-IN" sz="3600">
                <a:solidFill>
                  <a:srgbClr val="C00000"/>
                </a:solidFill>
                <a:latin typeface="Garamond"/>
                <a:ea typeface="Garamond"/>
                <a:cs typeface="Garamond"/>
                <a:sym typeface="Garamond"/>
              </a:rPr>
              <a:t>Python IDLE(Interactive interpreter)</a:t>
            </a:r>
            <a:endParaRPr b="1" sz="3600">
              <a:solidFill>
                <a:srgbClr val="C00000"/>
              </a:solidFill>
              <a:latin typeface="Garamond"/>
              <a:ea typeface="Garamond"/>
              <a:cs typeface="Garamond"/>
              <a:sym typeface="Garamond"/>
            </a:endParaRPr>
          </a:p>
        </p:txBody>
      </p:sp>
      <p:pic>
        <p:nvPicPr>
          <p:cNvPr id="150" name="Google Shape;150;p8"/>
          <p:cNvPicPr preferRelativeResize="0"/>
          <p:nvPr/>
        </p:nvPicPr>
        <p:blipFill rotWithShape="1">
          <a:blip r:embed="rId3">
            <a:alphaModFix/>
          </a:blip>
          <a:srcRect b="0" l="0" r="0" t="0"/>
          <a:stretch/>
        </p:blipFill>
        <p:spPr>
          <a:xfrm>
            <a:off x="1325429" y="2076450"/>
            <a:ext cx="6457950" cy="30670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9"/>
          <p:cNvSpPr txBox="1"/>
          <p:nvPr/>
        </p:nvSpPr>
        <p:spPr>
          <a:xfrm>
            <a:off x="601365" y="1197100"/>
            <a:ext cx="8246070" cy="763525"/>
          </a:xfrm>
          <a:prstGeom prst="rect">
            <a:avLst/>
          </a:prstGeom>
          <a:noFill/>
          <a:ln>
            <a:noFill/>
          </a:ln>
        </p:spPr>
        <p:txBody>
          <a:bodyPr anchorCtr="0" anchor="ctr" bIns="45700" lIns="91425" spcFirstLastPara="1" rIns="91425" wrap="square" tIns="45700">
            <a:normAutofit/>
          </a:bodyPr>
          <a:lstStyle/>
          <a:p>
            <a:pPr indent="0" lvl="0" marL="0" marR="0" rtl="0" algn="ctr">
              <a:spcBef>
                <a:spcPts val="0"/>
              </a:spcBef>
              <a:spcAft>
                <a:spcPts val="0"/>
              </a:spcAft>
              <a:buClr>
                <a:srgbClr val="C00000"/>
              </a:buClr>
              <a:buSzPts val="3600"/>
              <a:buFont typeface="Garamond"/>
              <a:buNone/>
            </a:pPr>
            <a:r>
              <a:rPr b="1" lang="en-IN" sz="3600">
                <a:solidFill>
                  <a:srgbClr val="C00000"/>
                </a:solidFill>
                <a:latin typeface="Garamond"/>
                <a:ea typeface="Garamond"/>
                <a:cs typeface="Garamond"/>
                <a:sym typeface="Garamond"/>
              </a:rPr>
              <a:t>Python IDLE (File Editor)</a:t>
            </a:r>
            <a:endParaRPr b="1" sz="3600">
              <a:solidFill>
                <a:srgbClr val="C00000"/>
              </a:solidFill>
              <a:latin typeface="Garamond"/>
              <a:ea typeface="Garamond"/>
              <a:cs typeface="Garamond"/>
              <a:sym typeface="Garamond"/>
            </a:endParaRPr>
          </a:p>
        </p:txBody>
      </p:sp>
      <p:pic>
        <p:nvPicPr>
          <p:cNvPr id="156" name="Google Shape;156;p9"/>
          <p:cNvPicPr preferRelativeResize="0"/>
          <p:nvPr/>
        </p:nvPicPr>
        <p:blipFill rotWithShape="1">
          <a:blip r:embed="rId3">
            <a:alphaModFix/>
          </a:blip>
          <a:srcRect b="35714" l="0" r="0" t="0"/>
          <a:stretch/>
        </p:blipFill>
        <p:spPr>
          <a:xfrm>
            <a:off x="1212490" y="1960625"/>
            <a:ext cx="6181725" cy="213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2017-08-01T15:40:51Z</dcterms:created>
</cp:coreProperties>
</file>