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67" r:id="rId1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C8FE28-021F-46A9-9D9C-F94B5995CBCD}" type="datetimeFigureOut">
              <a:rPr lang="ta-IN" smtClean="0"/>
              <a:pPr/>
              <a:t>02-09-2024</a:t>
            </a:fld>
            <a:endParaRPr lang="ta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STUDENT NAME: J.MAHALAKSHMI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RIGISTER NO</a:t>
            </a:r>
            <a:r>
              <a:rPr lang="en-US" b="1">
                <a:latin typeface="Bahnschrift SemiCondensed" pitchFamily="34" charset="0"/>
              </a:rPr>
              <a:t>:312206373, </a:t>
            </a:r>
            <a:r>
              <a:rPr lang="en-US" b="1" dirty="0">
                <a:latin typeface="Bahnschrift SemiCondensed" pitchFamily="34" charset="0"/>
              </a:rPr>
              <a:t>unm299bcom(</a:t>
            </a:r>
            <a:r>
              <a:rPr lang="en-US" b="1">
                <a:latin typeface="Bahnschrift SemiCondensed" pitchFamily="34" charset="0"/>
              </a:rPr>
              <a:t>g)27</a:t>
            </a:r>
            <a:endParaRPr lang="en-US" b="1" dirty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DEPARTMENT:B.COM(GENERAL)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hnschrift SemiCondensed" pitchFamily="34" charset="0"/>
              </a:rPr>
              <a:t>COLLEGE: SSKV COLLEGE ARTS &amp; SCIENCE FOR WOMEN</a:t>
            </a:r>
          </a:p>
          <a:p>
            <a:pPr marL="109728" indent="0">
              <a:buNone/>
            </a:pPr>
            <a:endParaRPr lang="en-US" b="1" dirty="0">
              <a:latin typeface="Bahnschrift SemiCondensed" pitchFamily="34" charset="0"/>
            </a:endParaRPr>
          </a:p>
          <a:p>
            <a:pPr marL="109728" indent="0">
              <a:buNone/>
            </a:pPr>
            <a:endParaRPr lang="en-US" b="1" dirty="0">
              <a:latin typeface="Bahnschrift SemiCondensed" pitchFamily="34" charset="0"/>
            </a:endParaRPr>
          </a:p>
          <a:p>
            <a:pPr marL="109728" indent="0">
              <a:buNone/>
            </a:pPr>
            <a:r>
              <a:rPr lang="en-US" b="1" dirty="0">
                <a:latin typeface="Bahnschrift SemiCondensed" pitchFamily="34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2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9 Features </a:t>
            </a:r>
          </a:p>
          <a:p>
            <a:pPr marL="109728" indent="0">
              <a:buNone/>
            </a:pPr>
            <a:endParaRPr lang="en-US" sz="29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Status </a:t>
            </a:r>
            <a:endParaRPr lang="ta-IN" sz="29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  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1524000" y="2612571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093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248400" cy="18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6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Filter out </a:t>
            </a:r>
            <a:r>
              <a:rPr lang="en-US" dirty="0"/>
              <a:t>	  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r>
              <a:rPr lang="en-US" dirty="0"/>
              <a:t> 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08617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Drag rows, cols, filters, values respectively Business        Unit, performance level, Gender Code, count of first 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Visulazation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To get pie chart for our reference.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7608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endParaRPr lang="ta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9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  <a:endParaRPr lang="ta-IN" sz="2800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            </a:t>
            </a:r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2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a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endParaRPr lang="ta-IN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74320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047999" cy="25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7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Track employee performance rating overtime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Identify top performers and underperformers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Analyze performance by department, job role, and other categories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Visualize trends and correlations in performance data </a:t>
            </a:r>
          </a:p>
          <a:p>
            <a:r>
              <a:rPr lang="en-US" b="1" dirty="0">
                <a:latin typeface="Baskerville Old Face" pitchFamily="18" charset="0"/>
                <a:ea typeface="PMingLiU-ExtB" pitchFamily="18" charset="-120"/>
              </a:rPr>
              <a:t>Enable filtering and drill-down capabilities for in-depth analysis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1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2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Executives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7" y="2133600"/>
            <a:ext cx="4038600" cy="3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Filter-Remove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Pivot-summary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Graph-data visualization  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149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</a:t>
            </a:r>
            <a:endParaRPr lang="ta-IN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111894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686</TotalTime>
  <Words>590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Bahnschrift Condensed</vt:lpstr>
      <vt:lpstr>Bahnschrift Light</vt:lpstr>
      <vt:lpstr>Bahnschrift SemiCondensed</vt:lpstr>
      <vt:lpstr>Baskerville Old Face</vt:lpstr>
      <vt:lpstr>Lucida Sans Unicode</vt:lpstr>
      <vt:lpstr>Verdana</vt:lpstr>
      <vt:lpstr>Wingdings</vt:lpstr>
      <vt:lpstr>Wingdings 2</vt:lpstr>
      <vt:lpstr>Wingdings 3</vt:lpstr>
      <vt:lpstr>Concourse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   </vt:lpstr>
      <vt:lpstr>THE “WOW” IN OUR SOLUTION </vt:lpstr>
      <vt:lpstr>MODELLING </vt:lpstr>
      <vt:lpstr>PowerPoint Presentation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Maha.E 1227</cp:lastModifiedBy>
  <cp:revision>49</cp:revision>
  <dcterms:created xsi:type="dcterms:W3CDTF">2024-08-27T11:51:50Z</dcterms:created>
  <dcterms:modified xsi:type="dcterms:W3CDTF">2024-09-02T12:15:29Z</dcterms:modified>
</cp:coreProperties>
</file>