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5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B9B3-D0AB-ADB9-1734-B998AD85A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02D6F-7B8D-C824-423D-FF465D2F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F971-B758-21E3-4267-DA1CEF215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39253-E775-3A28-A9D8-C7176C311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DF59E-0047-D363-E734-2DD8F1E5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3E35-3CE6-231D-E6A4-DFA04F5D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80AB0-9B60-4D80-BCC2-A0C746F28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C387F-F2C3-3287-B6E0-85053021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18D0-C515-5FF3-6B44-C6AA867B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E8E05-4B2F-0705-E322-02F2FBE9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6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75F55-7AFE-271F-D551-3511ECD15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7D663-244C-467F-E959-2DF7BEE3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2E76C-B99E-D611-3AE1-A44B2565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B8E9-9526-770F-DEF0-203908EA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DAC4B-A09C-B01C-E820-9805C0A50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83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9EC0-8D42-A1BC-D3D4-3E8DC442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266C-F886-E8DF-22D4-A039904E7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EEC5-5362-B635-F8EF-30B21791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EFD1-99F7-FD8E-1D39-C5DDD9FC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00305-3DC3-4D36-42DE-145D8D78E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7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78A2-A3EC-42C9-B3DE-560C36C5A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A1362-B4DD-6607-73D3-3CC6A111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70D01-4B6B-A998-E4C4-5593DEA4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560F9-3923-790A-19A1-3A897AE1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2B146-DE4D-3D67-10C8-81B044E2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639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17F1-2A8D-AFBB-8CFA-EA0E7B00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26E43-A4D2-B4EB-6891-B5DEB354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999FC-A208-8CDF-1602-9FA70383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6EA8E-C9FF-E35E-6304-D650159D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8ECC2-9511-EBDD-AF16-4F9510E2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AA432-87A7-6920-AADC-DEC65FDC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99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C458E-02BD-22DB-F06C-57751564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8EC1F-5E46-0F1A-CBDC-3C74AA61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4AA5A-5CA4-24F7-34B5-E0B07484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EFCE6-2134-B890-7EA9-208039C32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7CE6C-7C85-E379-D122-3AFEEEFB4C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5D433-9A38-0F37-7587-E00A3B3C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FC029-11DA-B458-1963-9504096B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D1648-0EFF-1EBC-4BAC-2386D3B2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5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2483-68FF-E70D-6246-B467E11E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82FE8-3804-B161-C943-E5ACFC8A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844-9561-892E-10C6-5FF04CD8A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83ABC8-3B1A-80C4-C56C-BF8AE66C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0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92D583-EFE9-978B-2583-A4FBB9EF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A5BED-FC19-09A0-93C1-5A7DBF56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91576-12B3-DF1E-3DF0-23990A9E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7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82C9-A04C-EE44-DF00-A6008DC4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DC1AE-72F1-CACE-F7FA-C3716FB82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7BC07-E729-910B-A48B-3F631E17C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BEFD9-DA14-1E21-94AB-4BF9F06BF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46EFB-DE87-14DB-E5F9-392B21F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D403E-A7BE-1FE5-6721-E81D1133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064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A392-5CE4-29A5-95FF-D1D9F251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9EC84B-85BB-8051-247F-A224A0630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DB7EC-1A0D-AFCE-47D5-65066B5DA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FCC2C-F83B-37E5-612E-A61F2CF4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EE64A-4581-9D8E-2938-F604B75E5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7B20E-3C89-ACB6-C6A7-49CF0682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43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68F8A-01ED-09C2-443D-B3B512EF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B61B-8D91-1CCD-7E7E-CA21A175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9CCC-F9BD-AFBB-F589-B9952FFB8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3A32-9BAB-4E75-99E7-E61DA44B8598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4E7AD-5778-D9E4-7E59-A178CC4FC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187FE-97A6-AD63-CA38-3664F6032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BF1A-FAB5-40DF-A2C9-24389DF66B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38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F64E-7836-55EC-9DA2-D5B7D7391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47" y="592172"/>
            <a:ext cx="5899167" cy="4576594"/>
          </a:xfrm>
        </p:spPr>
        <p:txBody>
          <a:bodyPr/>
          <a:lstStyle/>
          <a:p>
            <a:pPr algn="l"/>
            <a:r>
              <a:rPr lang="en-IN" dirty="0"/>
              <a:t>BUILDING A CHATBOT USING AMAZON LEX AND LAMBDA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6F15D3-B926-C272-48AC-965FAF94D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Building chatbot using Amazon Lex, Amazon Lambda and Amazon S3 | by Tech  Evangelist | Medium">
            <a:extLst>
              <a:ext uri="{FF2B5EF4-FFF2-40B4-BE49-F238E27FC236}">
                <a16:creationId xmlns:a16="http://schemas.microsoft.com/office/drawing/2014/main" id="{D2B7BD9A-72C4-BC4C-D158-E90B57DF7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676" y="1781985"/>
            <a:ext cx="5674577" cy="32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72AA-5B61-04CC-FD1C-A1EA6910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D294C-2BEF-5310-EAB1-B32A9F64D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Blue, Empty, Colorful And Blank Background With Free Stock Photo and Image  251814718">
            <a:extLst>
              <a:ext uri="{FF2B5EF4-FFF2-40B4-BE49-F238E27FC236}">
                <a16:creationId xmlns:a16="http://schemas.microsoft.com/office/drawing/2014/main" id="{05CA467D-3E34-671F-BD23-7A761FAA2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C1F4B-E326-A41D-6CD2-C48549828407}"/>
              </a:ext>
            </a:extLst>
          </p:cNvPr>
          <p:cNvSpPr txBox="1"/>
          <p:nvPr/>
        </p:nvSpPr>
        <p:spPr>
          <a:xfrm>
            <a:off x="838200" y="821933"/>
            <a:ext cx="406033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500" dirty="0"/>
              <a:t>TEAM MEMBERS:</a:t>
            </a:r>
          </a:p>
          <a:p>
            <a:endParaRPr lang="en-IN" sz="3500" dirty="0"/>
          </a:p>
          <a:p>
            <a:r>
              <a:rPr lang="en-IN" sz="2500" dirty="0"/>
              <a:t>2210040122-Shiva </a:t>
            </a:r>
          </a:p>
          <a:p>
            <a:r>
              <a:rPr lang="en-IN" sz="2500" dirty="0"/>
              <a:t>2210040118-Mahalakshmi</a:t>
            </a:r>
          </a:p>
          <a:p>
            <a:r>
              <a:rPr lang="en-IN" sz="2500" dirty="0"/>
              <a:t>2210040139-Pranathi</a:t>
            </a:r>
          </a:p>
          <a:p>
            <a:r>
              <a:rPr lang="en-IN" sz="2500" dirty="0"/>
              <a:t>2210040031-Anusha</a:t>
            </a:r>
          </a:p>
          <a:p>
            <a:endParaRPr lang="en-IN" sz="2500" dirty="0"/>
          </a:p>
          <a:p>
            <a:r>
              <a:rPr lang="en-IN" sz="3500" dirty="0"/>
              <a:t>Under the Guidance:</a:t>
            </a:r>
          </a:p>
          <a:p>
            <a:endParaRPr lang="en-IN" sz="2500" dirty="0"/>
          </a:p>
          <a:p>
            <a:r>
              <a:rPr lang="en-IN" sz="2500" dirty="0"/>
              <a:t>Ms. Saritha Mam</a:t>
            </a:r>
          </a:p>
        </p:txBody>
      </p:sp>
      <p:pic>
        <p:nvPicPr>
          <p:cNvPr id="7" name="Picture 6" descr="Alternative Spaces Blog | How to Determine the Number of Project Team  Members for Your IT Initiative? - Alternative Spaces Blog">
            <a:extLst>
              <a:ext uri="{FF2B5EF4-FFF2-40B4-BE49-F238E27FC236}">
                <a16:creationId xmlns:a16="http://schemas.microsoft.com/office/drawing/2014/main" id="{45F91090-FD7C-0798-F634-EA4AFB4E4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210" y="821933"/>
            <a:ext cx="6965790" cy="4669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332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D4C8-47DA-93E4-FCB0-FB8918FF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INTRODUCTION:</a:t>
            </a:r>
          </a:p>
        </p:txBody>
      </p:sp>
      <p:pic>
        <p:nvPicPr>
          <p:cNvPr id="3074" name="Picture 2" descr="What is a Chatbot? Definition, Examples, &amp; How It Works">
            <a:extLst>
              <a:ext uri="{FF2B5EF4-FFF2-40B4-BE49-F238E27FC236}">
                <a16:creationId xmlns:a16="http://schemas.microsoft.com/office/drawing/2014/main" id="{1E5E2C43-5ED7-21B1-4A00-59891381B5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287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6C3EC5-C8F2-FFE7-6E79-899433E96C17}"/>
              </a:ext>
            </a:extLst>
          </p:cNvPr>
          <p:cNvSpPr txBox="1"/>
          <p:nvPr/>
        </p:nvSpPr>
        <p:spPr>
          <a:xfrm>
            <a:off x="529390" y="837398"/>
            <a:ext cx="6458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u="sng" dirty="0"/>
              <a:t>INTRODUCTION</a:t>
            </a:r>
            <a:r>
              <a:rPr lang="en-IN" sz="4200" b="1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497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C11A-23AF-BD1E-61F2-D63E38BF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70A17-22BF-76E9-8419-BB639C505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Chatbot Working, Types, Examples">
            <a:extLst>
              <a:ext uri="{FF2B5EF4-FFF2-40B4-BE49-F238E27FC236}">
                <a16:creationId xmlns:a16="http://schemas.microsoft.com/office/drawing/2014/main" id="{0EA973CA-A1BA-F1E5-6023-D07F2703FC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94"/>
          <a:stretch/>
        </p:blipFill>
        <p:spPr bwMode="auto">
          <a:xfrm>
            <a:off x="336884" y="510985"/>
            <a:ext cx="11483265" cy="549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12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50BB-4481-7D5B-3BD7-97D1F4D4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AMAZON LEX BENEFITS:</a:t>
            </a:r>
            <a:br>
              <a:rPr lang="en-IN" sz="4400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FB435-8A7C-71D5-F1D9-EF0EF066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05350" cy="40493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Easy to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High quality lex and speech recognition 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Seamlessly deploy and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Build-In integration with AWS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Cost-effective</a:t>
            </a:r>
            <a:endParaRPr lang="en-IN" dirty="0"/>
          </a:p>
        </p:txBody>
      </p:sp>
      <p:pic>
        <p:nvPicPr>
          <p:cNvPr id="8194" name="Picture 2" descr="Amazon Lex introduction and demo with built-in chatbot bot | DevelopersIO">
            <a:extLst>
              <a:ext uri="{FF2B5EF4-FFF2-40B4-BE49-F238E27FC236}">
                <a16:creationId xmlns:a16="http://schemas.microsoft.com/office/drawing/2014/main" id="{7F4022E5-E34F-E75F-0FDD-6C341397D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87" y="1965008"/>
            <a:ext cx="6215743" cy="326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801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97E9-B0BF-50EA-7312-0A677173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F846D-2059-56DF-9C35-621A061C5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88,000+ Thank You Stock Photos, Pictures &amp; Royalty-Free Images - iStock | Thank  you card, Appreciation, Gratitude">
            <a:extLst>
              <a:ext uri="{FF2B5EF4-FFF2-40B4-BE49-F238E27FC236}">
                <a16:creationId xmlns:a16="http://schemas.microsoft.com/office/drawing/2014/main" id="{EAD7F767-859E-7774-041B-164620CF7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0"/>
            <a:ext cx="12192000" cy="6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373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52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BUILDING A CHATBOT USING AMAZON LEX AND LAMBDA</vt:lpstr>
      <vt:lpstr>PowerPoint Presentation</vt:lpstr>
      <vt:lpstr>INTRODUCTION:</vt:lpstr>
      <vt:lpstr>PowerPoint Presentation</vt:lpstr>
      <vt:lpstr>AMAZON LEX BENEFITS: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Malla Obul reddy</dc:creator>
  <cp:lastModifiedBy>Malla Obul reddy</cp:lastModifiedBy>
  <cp:revision>2</cp:revision>
  <dcterms:created xsi:type="dcterms:W3CDTF">2025-02-07T05:34:29Z</dcterms:created>
  <dcterms:modified xsi:type="dcterms:W3CDTF">2025-02-13T09:58:00Z</dcterms:modified>
</cp:coreProperties>
</file>